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322" r:id="rId5"/>
    <p:sldId id="323" r:id="rId6"/>
    <p:sldId id="432" r:id="rId7"/>
    <p:sldId id="434" r:id="rId8"/>
    <p:sldId id="435" r:id="rId9"/>
    <p:sldId id="436" r:id="rId10"/>
    <p:sldId id="422" r:id="rId11"/>
    <p:sldId id="450" r:id="rId12"/>
    <p:sldId id="437" r:id="rId13"/>
    <p:sldId id="451" r:id="rId14"/>
    <p:sldId id="447" r:id="rId15"/>
    <p:sldId id="453" r:id="rId16"/>
    <p:sldId id="452" r:id="rId17"/>
    <p:sldId id="454" r:id="rId18"/>
    <p:sldId id="368" r:id="rId19"/>
    <p:sldId id="423" r:id="rId20"/>
    <p:sldId id="335" r:id="rId21"/>
    <p:sldId id="424" r:id="rId22"/>
    <p:sldId id="392" r:id="rId23"/>
    <p:sldId id="393" r:id="rId24"/>
    <p:sldId id="36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D39"/>
    <a:srgbClr val="8637E7"/>
    <a:srgbClr val="D0CECE"/>
    <a:srgbClr val="6F004C"/>
    <a:srgbClr val="DD592E"/>
    <a:srgbClr val="6D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场景：每个迭代都需要对旧的功能进行APP回归测试，时间是在UAT发布之后两天内完成质量保证工作</a:t>
            </a:r>
            <a:endParaRPr lang="en-US" dirty="0"/>
          </a:p>
          <a:p>
            <a:endParaRPr lang="en-US" dirty="0"/>
          </a:p>
          <a:p>
            <a:r>
              <a:rPr lang="en-US" dirty="0"/>
              <a:t>冲突：对我们团队最大的挑战是时间利用率，最初70个测试用例在一台设备上执行需要花费将近2个小时的时间，需要在本地和第三方测试平台上面进行回归测试，参与回归测试的设备有2（虚拟机）+14（真机）台，需要花费的时间 2（虚拟机）+ 14/2（真机）= 9个小时，当然这是指的各项环境指标稳定的理想情况下的时间成本，不稳定因素：（人工操作的失误or网络问题or服务端问题等）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问题：所以我们的问题是：如何提升测试效率？如何提高自动化程度，减少人工操作？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dirty="0"/>
              <a:t>答案： 搭建自动化测试平台，管理测试计划，达到并行测试的目的。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对我们团队最大的挑战是时间利用率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tags" Target="../tags/tag24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image" Target="../media/image4.png"/><Relationship Id="rId3" Type="http://schemas.openxmlformats.org/officeDocument/2006/relationships/tags" Target="../tags/tag26.xml"/><Relationship Id="rId2" Type="http://schemas.openxmlformats.org/officeDocument/2006/relationships/image" Target="../media/image3.png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png"/><Relationship Id="rId3" Type="http://schemas.openxmlformats.org/officeDocument/2006/relationships/image" Target="../media/image18.jpeg"/><Relationship Id="rId2" Type="http://schemas.openxmlformats.org/officeDocument/2006/relationships/tags" Target="../tags/tag30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image" Target="../media/image4.png"/><Relationship Id="rId3" Type="http://schemas.openxmlformats.org/officeDocument/2006/relationships/tags" Target="../tags/tag11.xml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75D3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445125" y="2226310"/>
            <a:ext cx="10034483" cy="2989580"/>
            <a:chOff x="3497" y="3894"/>
            <a:chExt cx="14773" cy="4708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zh-CN" altLang="en-US" sz="138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畅拓科技</a:t>
              </a:r>
              <a:endParaRPr lang="zh-CN" altLang="en-US" sz="138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97" y="7004"/>
              <a:ext cx="1410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rgbClr val="E75D39"/>
                  </a:solidFill>
                  <a:latin typeface=".萍方-简" panose="020B0100000000000000" charset="-122"/>
                  <a:ea typeface=".萍方-简" panose="020B0100000000000000" charset="-122"/>
                </a:rPr>
                <a:t>2022·CHANCETOP</a:t>
              </a:r>
              <a:endParaRPr lang="en-US" altLang="zh-CN" sz="6000" b="1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847590" y="4958080"/>
            <a:ext cx="6898640" cy="166370"/>
          </a:xfrm>
          <a:prstGeom prst="rect">
            <a:avLst/>
          </a:prstGeom>
          <a:solidFill>
            <a:srgbClr val="E75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>
            <a:off x="409575" y="-17145"/>
            <a:ext cx="4743450" cy="2760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选择测试用例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66900"/>
            <a:ext cx="10080000" cy="495073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选择测试设备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782445"/>
            <a:ext cx="1008000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8823325" cy="661279"/>
            <a:chOff x="328179" y="253468"/>
            <a:chExt cx="8823325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0194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测试用例在哪里执行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&amp;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什么时候开始执行？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安装有test-daemon服务的电脑</a:t>
            </a:r>
            <a:endParaRPr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sp>
        <p:nvSpPr>
          <p:cNvPr id="11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发现测试设备</a:t>
            </a:r>
            <a:r>
              <a:rPr lang="en-US" altLang="zh-CN" dirty="0"/>
              <a:t>: 在mac mini上安装的虚拟机 &amp; 通过usb连接到mac min的真机，包括ios &amp; android (目前不支持在windows操作系统上进行测试)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管理executor</a:t>
            </a:r>
            <a:r>
              <a:rPr lang="en-US" altLang="zh-CN" dirty="0"/>
              <a:t>: 发现空闲且有测试任务的设备就去启动执行器，让执行器开始拉取测试用例执行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9011920" cy="661279"/>
            <a:chOff x="328179" y="253468"/>
            <a:chExt cx="9011920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2080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如何让你的工作电脑接入平台运行测试用例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sp>
        <p:nvSpPr>
          <p:cNvPr id="11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安装test-daemon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&amp; 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测试资源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2042795"/>
            <a:ext cx="6985635" cy="4254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262380"/>
            <a:ext cx="11111865" cy="7778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262380"/>
            <a:ext cx="11111865" cy="7778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869026"/>
            <a:chOff x="532" y="1768"/>
            <a:chExt cx="18376" cy="7668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解析测试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  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708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创建测试计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34" y="5282"/>
                <a:ext cx="15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329" y="5283"/>
                <a:ext cx="15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发现测试设备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管理测试执行器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1475"/>
              <a:chOff x="830" y="6484"/>
              <a:chExt cx="2323" cy="1475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en-US" altLang="zh-CN" sz="1000" dirty="0">
                    <a:sym typeface="+mn-ea"/>
                  </a:rPr>
                  <a:t>匹配了测试对象app和测试脚本就可以在测试平台上创建测试计划和执行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2194"/>
              <a:chOff x="814" y="6484"/>
              <a:chExt cx="2251" cy="219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2362"/>
              <a:chOff x="650" y="6484"/>
              <a:chExt cx="2700" cy="2362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292"/>
              <a:chOff x="740" y="6484"/>
              <a:chExt cx="2369" cy="3292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306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681"/>
              <a:chOff x="740" y="6484"/>
              <a:chExt cx="2369" cy="168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1903"/>
              <a:chOff x="628" y="6484"/>
              <a:chExt cx="2668" cy="1903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测试设备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39" y="7080"/>
                <a:ext cx="232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存在问题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TEXT TEXT TEXT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/03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矩形 25"/>
          <p:cNvSpPr/>
          <p:nvPr/>
        </p:nvSpPr>
        <p:spPr>
          <a:xfrm>
            <a:off x="-33020" y="1249680"/>
            <a:ext cx="12258675" cy="1370965"/>
          </a:xfrm>
          <a:prstGeom prst="rect">
            <a:avLst/>
          </a:prstGeom>
          <a:solidFill>
            <a:srgbClr val="DD592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19505" y="207645"/>
            <a:ext cx="2541270" cy="508000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TEXT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8675" y="447675"/>
            <a:ext cx="288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文字介绍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79120" y="455930"/>
            <a:ext cx="95250" cy="352425"/>
          </a:xfrm>
          <a:prstGeom prst="roundRect">
            <a:avLst/>
          </a:prstGeom>
          <a:solidFill>
            <a:srgbClr val="DD5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3" name="图片 212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grpSp>
        <p:nvGrpSpPr>
          <p:cNvPr id="5" name="eaae9aac-3b96-4263-814d-e1da316c16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4670" y="1359131"/>
            <a:ext cx="10698180" cy="4728210"/>
            <a:chOff x="674670" y="1349606"/>
            <a:chExt cx="10698181" cy="4728210"/>
          </a:xfrm>
        </p:grpSpPr>
        <p:grpSp>
          <p:nvGrpSpPr>
            <p:cNvPr id="4" name="îs1íḍ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674670" y="1349606"/>
              <a:ext cx="10698181" cy="4405415"/>
              <a:chOff x="674670" y="1349605"/>
              <a:chExt cx="10698183" cy="4405416"/>
            </a:xfrm>
          </p:grpSpPr>
          <p:grpSp>
            <p:nvGrpSpPr>
              <p:cNvPr id="12" name="îṣľiḍe"/>
              <p:cNvGrpSpPr/>
              <p:nvPr/>
            </p:nvGrpSpPr>
            <p:grpSpPr>
              <a:xfrm>
                <a:off x="7327446" y="1638958"/>
                <a:ext cx="4045407" cy="4043747"/>
                <a:chOff x="6096000" y="1597106"/>
                <a:chExt cx="2564756" cy="2563704"/>
              </a:xfrm>
            </p:grpSpPr>
            <p:sp>
              <p:nvSpPr>
                <p:cNvPr id="21" name="îs1îḓé"/>
                <p:cNvSpPr/>
                <p:nvPr/>
              </p:nvSpPr>
              <p:spPr>
                <a:xfrm>
                  <a:off x="6096000" y="1597400"/>
                  <a:ext cx="1242766" cy="1248717"/>
                </a:xfrm>
                <a:custGeom>
                  <a:avLst/>
                  <a:gdLst>
                    <a:gd name="connsiteX0" fmla="*/ 905306 w 905306"/>
                    <a:gd name="connsiteY0" fmla="*/ 632923 h 909641"/>
                    <a:gd name="connsiteX1" fmla="*/ 905306 w 905306"/>
                    <a:gd name="connsiteY1" fmla="*/ 693437 h 909641"/>
                    <a:gd name="connsiteX2" fmla="*/ 643030 w 905306"/>
                    <a:gd name="connsiteY2" fmla="*/ 909641 h 909641"/>
                    <a:gd name="connsiteX3" fmla="*/ 573437 w 905306"/>
                    <a:gd name="connsiteY3" fmla="*/ 909641 h 909641"/>
                    <a:gd name="connsiteX4" fmla="*/ 840274 w 905306"/>
                    <a:gd name="connsiteY4" fmla="*/ 0 h 909641"/>
                    <a:gd name="connsiteX5" fmla="*/ 851190 w 905306"/>
                    <a:gd name="connsiteY5" fmla="*/ 2204 h 909641"/>
                    <a:gd name="connsiteX6" fmla="*/ 905306 w 905306"/>
                    <a:gd name="connsiteY6" fmla="*/ 83846 h 909641"/>
                    <a:gd name="connsiteX7" fmla="*/ 905306 w 905306"/>
                    <a:gd name="connsiteY7" fmla="*/ 495414 h 909641"/>
                    <a:gd name="connsiteX8" fmla="*/ 882045 w 905306"/>
                    <a:gd name="connsiteY8" fmla="*/ 508372 h 909641"/>
                    <a:gd name="connsiteX9" fmla="*/ 400389 w 905306"/>
                    <a:gd name="connsiteY9" fmla="*/ 909641 h 909641"/>
                    <a:gd name="connsiteX10" fmla="*/ 79511 w 905306"/>
                    <a:gd name="connsiteY10" fmla="*/ 909641 h 909641"/>
                    <a:gd name="connsiteX11" fmla="*/ 16858 w 905306"/>
                    <a:gd name="connsiteY11" fmla="*/ 883689 h 909641"/>
                    <a:gd name="connsiteX12" fmla="*/ 0 w 905306"/>
                    <a:gd name="connsiteY12" fmla="*/ 858686 h 909641"/>
                    <a:gd name="connsiteX13" fmla="*/ 1064 w 905306"/>
                    <a:gd name="connsiteY13" fmla="*/ 837626 h 909641"/>
                    <a:gd name="connsiteX14" fmla="*/ 838605 w 905306"/>
                    <a:gd name="connsiteY14" fmla="*/ 85 h 90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05306" h="909641">
                      <a:moveTo>
                        <a:pt x="905306" y="632923"/>
                      </a:moveTo>
                      <a:lnTo>
                        <a:pt x="905306" y="693437"/>
                      </a:lnTo>
                      <a:lnTo>
                        <a:pt x="643030" y="909641"/>
                      </a:lnTo>
                      <a:lnTo>
                        <a:pt x="573437" y="909641"/>
                      </a:lnTo>
                      <a:close/>
                      <a:moveTo>
                        <a:pt x="840274" y="0"/>
                      </a:moveTo>
                      <a:lnTo>
                        <a:pt x="851190" y="2204"/>
                      </a:lnTo>
                      <a:cubicBezTo>
                        <a:pt x="882992" y="15655"/>
                        <a:pt x="905306" y="47145"/>
                        <a:pt x="905306" y="83846"/>
                      </a:cubicBezTo>
                      <a:lnTo>
                        <a:pt x="905306" y="495414"/>
                      </a:lnTo>
                      <a:lnTo>
                        <a:pt x="882045" y="508372"/>
                      </a:lnTo>
                      <a:lnTo>
                        <a:pt x="400389" y="909641"/>
                      </a:lnTo>
                      <a:lnTo>
                        <a:pt x="79511" y="909641"/>
                      </a:lnTo>
                      <a:cubicBezTo>
                        <a:pt x="55044" y="909641"/>
                        <a:pt x="32892" y="899724"/>
                        <a:pt x="16858" y="883689"/>
                      </a:cubicBezTo>
                      <a:lnTo>
                        <a:pt x="0" y="858686"/>
                      </a:lnTo>
                      <a:lnTo>
                        <a:pt x="1064" y="837626"/>
                      </a:lnTo>
                      <a:cubicBezTo>
                        <a:pt x="45912" y="396014"/>
                        <a:pt x="396993" y="44933"/>
                        <a:pt x="838605" y="85"/>
                      </a:cubicBezTo>
                      <a:close/>
                    </a:path>
                  </a:pathLst>
                </a:custGeom>
                <a:blipFill>
                  <a:blip r:embed="rId3"/>
                  <a:stretch>
                    <a:fillRect l="-39570" r="-39059"/>
                  </a:stretch>
                </a:blipFill>
                <a:ln w="12065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22" name="ïsľiḑê"/>
                <p:cNvSpPr/>
                <p:nvPr/>
              </p:nvSpPr>
              <p:spPr>
                <a:xfrm>
                  <a:off x="7411745" y="1597106"/>
                  <a:ext cx="1249011" cy="1249011"/>
                </a:xfrm>
                <a:custGeom>
                  <a:avLst/>
                  <a:gdLst>
                    <a:gd name="connsiteX0" fmla="*/ 0 w 909855"/>
                    <a:gd name="connsiteY0" fmla="*/ 628704 h 909855"/>
                    <a:gd name="connsiteX1" fmla="*/ 337187 w 909855"/>
                    <a:gd name="connsiteY1" fmla="*/ 909855 h 909855"/>
                    <a:gd name="connsiteX2" fmla="*/ 267594 w 909855"/>
                    <a:gd name="connsiteY2" fmla="*/ 909855 h 909855"/>
                    <a:gd name="connsiteX3" fmla="*/ 0 w 909855"/>
                    <a:gd name="connsiteY3" fmla="*/ 689268 h 909855"/>
                    <a:gd name="connsiteX4" fmla="*/ 66095 w 909855"/>
                    <a:gd name="connsiteY4" fmla="*/ 0 h 909855"/>
                    <a:gd name="connsiteX5" fmla="*/ 72014 w 909855"/>
                    <a:gd name="connsiteY5" fmla="*/ 299 h 909855"/>
                    <a:gd name="connsiteX6" fmla="*/ 909556 w 909855"/>
                    <a:gd name="connsiteY6" fmla="*/ 837840 h 909855"/>
                    <a:gd name="connsiteX7" fmla="*/ 909855 w 909855"/>
                    <a:gd name="connsiteY7" fmla="*/ 843764 h 909855"/>
                    <a:gd name="connsiteX8" fmla="*/ 907437 w 909855"/>
                    <a:gd name="connsiteY8" fmla="*/ 855739 h 909855"/>
                    <a:gd name="connsiteX9" fmla="*/ 825795 w 909855"/>
                    <a:gd name="connsiteY9" fmla="*/ 909855 h 909855"/>
                    <a:gd name="connsiteX10" fmla="*/ 510198 w 909855"/>
                    <a:gd name="connsiteY10" fmla="*/ 909855 h 909855"/>
                    <a:gd name="connsiteX11" fmla="*/ 373983 w 909855"/>
                    <a:gd name="connsiteY11" fmla="*/ 796654 h 909855"/>
                    <a:gd name="connsiteX12" fmla="*/ 373983 w 909855"/>
                    <a:gd name="connsiteY12" fmla="*/ 514808 h 909855"/>
                    <a:gd name="connsiteX13" fmla="*/ 367761 w 909855"/>
                    <a:gd name="connsiteY13" fmla="*/ 498920 h 909855"/>
                    <a:gd name="connsiteX14" fmla="*/ 351873 w 909855"/>
                    <a:gd name="connsiteY14" fmla="*/ 492698 h 909855"/>
                    <a:gd name="connsiteX15" fmla="*/ 219243 w 909855"/>
                    <a:gd name="connsiteY15" fmla="*/ 492698 h 909855"/>
                    <a:gd name="connsiteX16" fmla="*/ 203349 w 909855"/>
                    <a:gd name="connsiteY16" fmla="*/ 498920 h 909855"/>
                    <a:gd name="connsiteX17" fmla="*/ 197133 w 909855"/>
                    <a:gd name="connsiteY17" fmla="*/ 514808 h 909855"/>
                    <a:gd name="connsiteX18" fmla="*/ 197133 w 909855"/>
                    <a:gd name="connsiteY18" fmla="*/ 649512 h 909855"/>
                    <a:gd name="connsiteX19" fmla="*/ 28579 w 909855"/>
                    <a:gd name="connsiteY19" fmla="*/ 508586 h 909855"/>
                    <a:gd name="connsiteX20" fmla="*/ 4402 w 909855"/>
                    <a:gd name="connsiteY20" fmla="*/ 495118 h 909855"/>
                    <a:gd name="connsiteX21" fmla="*/ 0 w 909855"/>
                    <a:gd name="connsiteY21" fmla="*/ 494420 h 909855"/>
                    <a:gd name="connsiteX22" fmla="*/ 0 w 909855"/>
                    <a:gd name="connsiteY22" fmla="*/ 84060 h 909855"/>
                    <a:gd name="connsiteX23" fmla="*/ 54116 w 909855"/>
                    <a:gd name="connsiteY23" fmla="*/ 2418 h 909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909855" h="909855">
                      <a:moveTo>
                        <a:pt x="0" y="628704"/>
                      </a:moveTo>
                      <a:lnTo>
                        <a:pt x="337187" y="909855"/>
                      </a:lnTo>
                      <a:lnTo>
                        <a:pt x="267594" y="909855"/>
                      </a:lnTo>
                      <a:lnTo>
                        <a:pt x="0" y="689268"/>
                      </a:lnTo>
                      <a:close/>
                      <a:moveTo>
                        <a:pt x="66095" y="0"/>
                      </a:moveTo>
                      <a:lnTo>
                        <a:pt x="72014" y="299"/>
                      </a:lnTo>
                      <a:cubicBezTo>
                        <a:pt x="513626" y="45147"/>
                        <a:pt x="864708" y="396228"/>
                        <a:pt x="909556" y="837840"/>
                      </a:cubicBezTo>
                      <a:lnTo>
                        <a:pt x="909855" y="843764"/>
                      </a:lnTo>
                      <a:lnTo>
                        <a:pt x="907437" y="855739"/>
                      </a:lnTo>
                      <a:cubicBezTo>
                        <a:pt x="893986" y="887541"/>
                        <a:pt x="862496" y="909855"/>
                        <a:pt x="825795" y="909855"/>
                      </a:cubicBezTo>
                      <a:lnTo>
                        <a:pt x="510198" y="909855"/>
                      </a:lnTo>
                      <a:lnTo>
                        <a:pt x="373983" y="796654"/>
                      </a:lnTo>
                      <a:lnTo>
                        <a:pt x="373983" y="514808"/>
                      </a:lnTo>
                      <a:cubicBezTo>
                        <a:pt x="373983" y="508359"/>
                        <a:pt x="371909" y="503063"/>
                        <a:pt x="367761" y="498920"/>
                      </a:cubicBezTo>
                      <a:cubicBezTo>
                        <a:pt x="363618" y="494772"/>
                        <a:pt x="358322" y="492698"/>
                        <a:pt x="351873" y="492698"/>
                      </a:cubicBezTo>
                      <a:lnTo>
                        <a:pt x="219243" y="492698"/>
                      </a:lnTo>
                      <a:cubicBezTo>
                        <a:pt x="212794" y="492698"/>
                        <a:pt x="207498" y="494772"/>
                        <a:pt x="203349" y="498920"/>
                      </a:cubicBezTo>
                      <a:cubicBezTo>
                        <a:pt x="199207" y="503063"/>
                        <a:pt x="197133" y="508359"/>
                        <a:pt x="197133" y="514808"/>
                      </a:cubicBezTo>
                      <a:lnTo>
                        <a:pt x="197133" y="649512"/>
                      </a:lnTo>
                      <a:lnTo>
                        <a:pt x="28579" y="508586"/>
                      </a:lnTo>
                      <a:cubicBezTo>
                        <a:pt x="21212" y="502600"/>
                        <a:pt x="13152" y="498110"/>
                        <a:pt x="4402" y="495118"/>
                      </a:cubicBezTo>
                      <a:lnTo>
                        <a:pt x="0" y="494420"/>
                      </a:lnTo>
                      <a:lnTo>
                        <a:pt x="0" y="84060"/>
                      </a:lnTo>
                      <a:cubicBezTo>
                        <a:pt x="0" y="47359"/>
                        <a:pt x="22314" y="15869"/>
                        <a:pt x="54116" y="2418"/>
                      </a:cubicBezTo>
                      <a:close/>
                    </a:path>
                  </a:pathLst>
                </a:custGeom>
                <a:blipFill>
                  <a:blip r:embed="rId4"/>
                  <a:stretch>
                    <a:fillRect l="-25457" r="-25131"/>
                  </a:stretch>
                </a:blipFill>
                <a:ln w="12065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3" name="îSliḍè"/>
                <p:cNvSpPr/>
                <p:nvPr/>
              </p:nvSpPr>
              <p:spPr>
                <a:xfrm>
                  <a:off x="7411745" y="2911799"/>
                  <a:ext cx="1249011" cy="1249011"/>
                </a:xfrm>
                <a:custGeom>
                  <a:avLst/>
                  <a:gdLst>
                    <a:gd name="connsiteX0" fmla="*/ 325637 w 909855"/>
                    <a:gd name="connsiteY0" fmla="*/ 0 h 909855"/>
                    <a:gd name="connsiteX1" fmla="*/ 394570 w 909855"/>
                    <a:gd name="connsiteY1" fmla="*/ 0 h 909855"/>
                    <a:gd name="connsiteX2" fmla="*/ 454112 w 909855"/>
                    <a:gd name="connsiteY2" fmla="*/ 49647 h 909855"/>
                    <a:gd name="connsiteX3" fmla="*/ 468619 w 909855"/>
                    <a:gd name="connsiteY3" fmla="*/ 54483 h 909855"/>
                    <a:gd name="connsiteX4" fmla="*/ 470693 w 909855"/>
                    <a:gd name="connsiteY4" fmla="*/ 54483 h 909855"/>
                    <a:gd name="connsiteX5" fmla="*/ 485201 w 909855"/>
                    <a:gd name="connsiteY5" fmla="*/ 46885 h 909855"/>
                    <a:gd name="connsiteX6" fmla="*/ 524482 w 909855"/>
                    <a:gd name="connsiteY6" fmla="*/ 0 h 909855"/>
                    <a:gd name="connsiteX7" fmla="*/ 825795 w 909855"/>
                    <a:gd name="connsiteY7" fmla="*/ 0 h 909855"/>
                    <a:gd name="connsiteX8" fmla="*/ 907437 w 909855"/>
                    <a:gd name="connsiteY8" fmla="*/ 54116 h 909855"/>
                    <a:gd name="connsiteX9" fmla="*/ 909855 w 909855"/>
                    <a:gd name="connsiteY9" fmla="*/ 66091 h 909855"/>
                    <a:gd name="connsiteX10" fmla="*/ 909556 w 909855"/>
                    <a:gd name="connsiteY10" fmla="*/ 72014 h 909855"/>
                    <a:gd name="connsiteX11" fmla="*/ 72014 w 909855"/>
                    <a:gd name="connsiteY11" fmla="*/ 909556 h 909855"/>
                    <a:gd name="connsiteX12" fmla="*/ 66091 w 909855"/>
                    <a:gd name="connsiteY12" fmla="*/ 909855 h 909855"/>
                    <a:gd name="connsiteX13" fmla="*/ 54116 w 909855"/>
                    <a:gd name="connsiteY13" fmla="*/ 907437 h 909855"/>
                    <a:gd name="connsiteX14" fmla="*/ 0 w 909855"/>
                    <a:gd name="connsiteY14" fmla="*/ 825795 h 909855"/>
                    <a:gd name="connsiteX15" fmla="*/ 0 w 909855"/>
                    <a:gd name="connsiteY15" fmla="*/ 153955 h 909855"/>
                    <a:gd name="connsiteX16" fmla="*/ 64503 w 909855"/>
                    <a:gd name="connsiteY16" fmla="*/ 153955 h 909855"/>
                    <a:gd name="connsiteX17" fmla="*/ 64503 w 909855"/>
                    <a:gd name="connsiteY17" fmla="*/ 419224 h 909855"/>
                    <a:gd name="connsiteX18" fmla="*/ 329768 w 909855"/>
                    <a:gd name="connsiteY18" fmla="*/ 419224 h 909855"/>
                    <a:gd name="connsiteX19" fmla="*/ 360856 w 909855"/>
                    <a:gd name="connsiteY19" fmla="*/ 406098 h 909855"/>
                    <a:gd name="connsiteX20" fmla="*/ 373983 w 909855"/>
                    <a:gd name="connsiteY20" fmla="*/ 375014 h 909855"/>
                    <a:gd name="connsiteX21" fmla="*/ 373983 w 909855"/>
                    <a:gd name="connsiteY21" fmla="*/ 43430 h 909855"/>
                    <a:gd name="connsiteX22" fmla="*/ 373290 w 909855"/>
                    <a:gd name="connsiteY22" fmla="*/ 39282 h 909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909855" h="909855">
                      <a:moveTo>
                        <a:pt x="325637" y="0"/>
                      </a:moveTo>
                      <a:lnTo>
                        <a:pt x="394570" y="0"/>
                      </a:lnTo>
                      <a:lnTo>
                        <a:pt x="454112" y="49647"/>
                      </a:lnTo>
                      <a:cubicBezTo>
                        <a:pt x="457800" y="52869"/>
                        <a:pt x="462635" y="54483"/>
                        <a:pt x="468619" y="54483"/>
                      </a:cubicBezTo>
                      <a:lnTo>
                        <a:pt x="470693" y="54483"/>
                      </a:lnTo>
                      <a:cubicBezTo>
                        <a:pt x="476677" y="53562"/>
                        <a:pt x="481513" y="51028"/>
                        <a:pt x="485201" y="46885"/>
                      </a:cubicBezTo>
                      <a:lnTo>
                        <a:pt x="524482" y="0"/>
                      </a:lnTo>
                      <a:lnTo>
                        <a:pt x="825795" y="0"/>
                      </a:lnTo>
                      <a:cubicBezTo>
                        <a:pt x="862496" y="0"/>
                        <a:pt x="893986" y="22314"/>
                        <a:pt x="907437" y="54116"/>
                      </a:cubicBezTo>
                      <a:lnTo>
                        <a:pt x="909855" y="66091"/>
                      </a:lnTo>
                      <a:lnTo>
                        <a:pt x="909556" y="72014"/>
                      </a:lnTo>
                      <a:cubicBezTo>
                        <a:pt x="864708" y="513626"/>
                        <a:pt x="513626" y="864708"/>
                        <a:pt x="72014" y="909556"/>
                      </a:cubicBezTo>
                      <a:lnTo>
                        <a:pt x="66091" y="909855"/>
                      </a:lnTo>
                      <a:lnTo>
                        <a:pt x="54116" y="907437"/>
                      </a:lnTo>
                      <a:cubicBezTo>
                        <a:pt x="22314" y="893986"/>
                        <a:pt x="0" y="862496"/>
                        <a:pt x="0" y="825795"/>
                      </a:cubicBezTo>
                      <a:lnTo>
                        <a:pt x="0" y="153955"/>
                      </a:lnTo>
                      <a:lnTo>
                        <a:pt x="64503" y="153955"/>
                      </a:lnTo>
                      <a:lnTo>
                        <a:pt x="64503" y="419224"/>
                      </a:lnTo>
                      <a:lnTo>
                        <a:pt x="329768" y="419224"/>
                      </a:lnTo>
                      <a:cubicBezTo>
                        <a:pt x="341741" y="419224"/>
                        <a:pt x="352105" y="414849"/>
                        <a:pt x="360856" y="406098"/>
                      </a:cubicBezTo>
                      <a:cubicBezTo>
                        <a:pt x="369607" y="397352"/>
                        <a:pt x="373983" y="386987"/>
                        <a:pt x="373983" y="375014"/>
                      </a:cubicBezTo>
                      <a:lnTo>
                        <a:pt x="373983" y="43430"/>
                      </a:lnTo>
                      <a:cubicBezTo>
                        <a:pt x="373983" y="41589"/>
                        <a:pt x="373750" y="40203"/>
                        <a:pt x="373290" y="39282"/>
                      </a:cubicBezTo>
                      <a:close/>
                    </a:path>
                  </a:pathLst>
                </a:custGeom>
                <a:blipFill>
                  <a:blip r:embed="rId5"/>
                  <a:stretch>
                    <a:fillRect l="-25192" r="-24867"/>
                  </a:stretch>
                </a:blipFill>
                <a:ln w="12065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4" name="îšľîḓê"/>
                <p:cNvSpPr/>
                <p:nvPr/>
              </p:nvSpPr>
              <p:spPr>
                <a:xfrm>
                  <a:off x="6096000" y="2911798"/>
                  <a:ext cx="1242766" cy="1248716"/>
                </a:xfrm>
                <a:custGeom>
                  <a:avLst/>
                  <a:gdLst>
                    <a:gd name="connsiteX0" fmla="*/ 79511 w 905306"/>
                    <a:gd name="connsiteY0" fmla="*/ 0 h 909640"/>
                    <a:gd name="connsiteX1" fmla="*/ 386142 w 905306"/>
                    <a:gd name="connsiteY1" fmla="*/ 0 h 909640"/>
                    <a:gd name="connsiteX2" fmla="*/ 425423 w 905306"/>
                    <a:gd name="connsiteY2" fmla="*/ 46885 h 909640"/>
                    <a:gd name="connsiteX3" fmla="*/ 439930 w 905306"/>
                    <a:gd name="connsiteY3" fmla="*/ 54483 h 909640"/>
                    <a:gd name="connsiteX4" fmla="*/ 456512 w 905306"/>
                    <a:gd name="connsiteY4" fmla="*/ 49647 h 909640"/>
                    <a:gd name="connsiteX5" fmla="*/ 516054 w 905306"/>
                    <a:gd name="connsiteY5" fmla="*/ 0 h 909640"/>
                    <a:gd name="connsiteX6" fmla="*/ 584987 w 905306"/>
                    <a:gd name="connsiteY6" fmla="*/ 0 h 909640"/>
                    <a:gd name="connsiteX7" fmla="*/ 537334 w 905306"/>
                    <a:gd name="connsiteY7" fmla="*/ 39282 h 909640"/>
                    <a:gd name="connsiteX8" fmla="*/ 536987 w 905306"/>
                    <a:gd name="connsiteY8" fmla="*/ 41356 h 909640"/>
                    <a:gd name="connsiteX9" fmla="*/ 536641 w 905306"/>
                    <a:gd name="connsiteY9" fmla="*/ 43430 h 909640"/>
                    <a:gd name="connsiteX10" fmla="*/ 536641 w 905306"/>
                    <a:gd name="connsiteY10" fmla="*/ 375014 h 909640"/>
                    <a:gd name="connsiteX11" fmla="*/ 549767 w 905306"/>
                    <a:gd name="connsiteY11" fmla="*/ 406098 h 909640"/>
                    <a:gd name="connsiteX12" fmla="*/ 580856 w 905306"/>
                    <a:gd name="connsiteY12" fmla="*/ 419224 h 909640"/>
                    <a:gd name="connsiteX13" fmla="*/ 846120 w 905306"/>
                    <a:gd name="connsiteY13" fmla="*/ 419224 h 909640"/>
                    <a:gd name="connsiteX14" fmla="*/ 846120 w 905306"/>
                    <a:gd name="connsiteY14" fmla="*/ 153955 h 909640"/>
                    <a:gd name="connsiteX15" fmla="*/ 905306 w 905306"/>
                    <a:gd name="connsiteY15" fmla="*/ 153955 h 909640"/>
                    <a:gd name="connsiteX16" fmla="*/ 905306 w 905306"/>
                    <a:gd name="connsiteY16" fmla="*/ 825795 h 909640"/>
                    <a:gd name="connsiteX17" fmla="*/ 851190 w 905306"/>
                    <a:gd name="connsiteY17" fmla="*/ 907437 h 909640"/>
                    <a:gd name="connsiteX18" fmla="*/ 840278 w 905306"/>
                    <a:gd name="connsiteY18" fmla="*/ 909640 h 909640"/>
                    <a:gd name="connsiteX19" fmla="*/ 838605 w 905306"/>
                    <a:gd name="connsiteY19" fmla="*/ 909556 h 909640"/>
                    <a:gd name="connsiteX20" fmla="*/ 1064 w 905306"/>
                    <a:gd name="connsiteY20" fmla="*/ 72014 h 909640"/>
                    <a:gd name="connsiteX21" fmla="*/ 0 w 905306"/>
                    <a:gd name="connsiteY21" fmla="*/ 50955 h 909640"/>
                    <a:gd name="connsiteX22" fmla="*/ 16858 w 905306"/>
                    <a:gd name="connsiteY22" fmla="*/ 25952 h 909640"/>
                    <a:gd name="connsiteX23" fmla="*/ 79511 w 905306"/>
                    <a:gd name="connsiteY23" fmla="*/ 0 h 90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905306" h="909640">
                      <a:moveTo>
                        <a:pt x="79511" y="0"/>
                      </a:moveTo>
                      <a:lnTo>
                        <a:pt x="386142" y="0"/>
                      </a:lnTo>
                      <a:lnTo>
                        <a:pt x="425423" y="46885"/>
                      </a:lnTo>
                      <a:cubicBezTo>
                        <a:pt x="429105" y="51028"/>
                        <a:pt x="433941" y="53562"/>
                        <a:pt x="439930" y="54483"/>
                      </a:cubicBezTo>
                      <a:cubicBezTo>
                        <a:pt x="445459" y="54943"/>
                        <a:pt x="450983" y="53329"/>
                        <a:pt x="456512" y="49647"/>
                      </a:cubicBezTo>
                      <a:lnTo>
                        <a:pt x="516054" y="0"/>
                      </a:lnTo>
                      <a:lnTo>
                        <a:pt x="584987" y="0"/>
                      </a:lnTo>
                      <a:lnTo>
                        <a:pt x="537334" y="39282"/>
                      </a:lnTo>
                      <a:cubicBezTo>
                        <a:pt x="537334" y="39742"/>
                        <a:pt x="537220" y="40436"/>
                        <a:pt x="536987" y="41356"/>
                      </a:cubicBezTo>
                      <a:cubicBezTo>
                        <a:pt x="536760" y="42277"/>
                        <a:pt x="536641" y="42970"/>
                        <a:pt x="536641" y="43430"/>
                      </a:cubicBezTo>
                      <a:lnTo>
                        <a:pt x="536641" y="375014"/>
                      </a:lnTo>
                      <a:cubicBezTo>
                        <a:pt x="536641" y="386987"/>
                        <a:pt x="541016" y="397352"/>
                        <a:pt x="549767" y="406098"/>
                      </a:cubicBezTo>
                      <a:cubicBezTo>
                        <a:pt x="558518" y="414849"/>
                        <a:pt x="568883" y="419224"/>
                        <a:pt x="580856" y="419224"/>
                      </a:cubicBezTo>
                      <a:lnTo>
                        <a:pt x="846120" y="419224"/>
                      </a:lnTo>
                      <a:lnTo>
                        <a:pt x="846120" y="153955"/>
                      </a:lnTo>
                      <a:lnTo>
                        <a:pt x="905306" y="153955"/>
                      </a:lnTo>
                      <a:lnTo>
                        <a:pt x="905306" y="825795"/>
                      </a:lnTo>
                      <a:cubicBezTo>
                        <a:pt x="905306" y="862496"/>
                        <a:pt x="882992" y="893986"/>
                        <a:pt x="851190" y="907437"/>
                      </a:cubicBezTo>
                      <a:lnTo>
                        <a:pt x="840278" y="909640"/>
                      </a:lnTo>
                      <a:lnTo>
                        <a:pt x="838605" y="909556"/>
                      </a:lnTo>
                      <a:cubicBezTo>
                        <a:pt x="396993" y="864708"/>
                        <a:pt x="45912" y="513626"/>
                        <a:pt x="1064" y="72014"/>
                      </a:cubicBezTo>
                      <a:lnTo>
                        <a:pt x="0" y="50955"/>
                      </a:lnTo>
                      <a:lnTo>
                        <a:pt x="16858" y="25952"/>
                      </a:lnTo>
                      <a:cubicBezTo>
                        <a:pt x="32892" y="9918"/>
                        <a:pt x="55044" y="0"/>
                        <a:pt x="79511" y="0"/>
                      </a:cubicBezTo>
                      <a:close/>
                    </a:path>
                  </a:pathLst>
                </a:custGeom>
                <a:blipFill>
                  <a:blip r:embed="rId6"/>
                  <a:stretch>
                    <a:fillRect l="-26000" r="-25666"/>
                  </a:stretch>
                </a:blipFill>
                <a:ln w="12065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13" name="íSľíḋe"/>
              <p:cNvSpPr txBox="1"/>
              <p:nvPr/>
            </p:nvSpPr>
            <p:spPr>
              <a:xfrm>
                <a:off x="674670" y="1349605"/>
                <a:ext cx="6170818" cy="12241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 lnSpcReduction="10000"/>
              </a:bodyPr>
              <a:lstStyle/>
              <a:p>
                <a:pPr algn="l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>
                    <a:solidFill>
                      <a:schemeClr val="bg1"/>
                    </a:solidFill>
                    <a:sym typeface="+mn-ea"/>
                  </a:rPr>
                  <a:t>Supporting text here. </a:t>
                </a:r>
                <a:br>
                  <a:rPr lang="en-US" altLang="zh-CN" sz="1400">
                    <a:solidFill>
                      <a:schemeClr val="bg1"/>
                    </a:solidFill>
                    <a:sym typeface="+mn-ea"/>
                  </a:rPr>
                </a:br>
                <a:r>
                  <a:rPr lang="en-US" altLang="zh-CN" sz="1400">
                    <a:solidFill>
                      <a:schemeClr val="bg1"/>
                    </a:solidFill>
                    <a:sym typeface="+mn-ea"/>
                  </a:rPr>
                  <a:t>When you copy &amp; paste, choose "keep text only" option.</a:t>
                </a:r>
                <a:endParaRPr lang="en-US" altLang="zh-CN" sz="1400" b="1" dirty="0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grpSp>
            <p:nvGrpSpPr>
              <p:cNvPr id="15" name="ïṥḻïde"/>
              <p:cNvGrpSpPr/>
              <p:nvPr/>
            </p:nvGrpSpPr>
            <p:grpSpPr>
              <a:xfrm>
                <a:off x="700182" y="2985825"/>
                <a:ext cx="675000" cy="675005"/>
                <a:chOff x="7209746" y="4153276"/>
                <a:chExt cx="675000" cy="675005"/>
              </a:xfrm>
            </p:grpSpPr>
            <p:sp>
              <p:nvSpPr>
                <p:cNvPr id="19" name="i$ḻiďè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rgbClr val="DD592E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0" name="ïṡľíḑe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  <p:grpSp>
            <p:nvGrpSpPr>
              <p:cNvPr id="16" name="iṣľïdè"/>
              <p:cNvGrpSpPr/>
              <p:nvPr/>
            </p:nvGrpSpPr>
            <p:grpSpPr>
              <a:xfrm>
                <a:off x="700182" y="5080016"/>
                <a:ext cx="675000" cy="675005"/>
                <a:chOff x="7209746" y="4689216"/>
                <a:chExt cx="675000" cy="675005"/>
              </a:xfrm>
            </p:grpSpPr>
            <p:sp>
              <p:nvSpPr>
                <p:cNvPr id="17" name="ïŝ1iďê"/>
                <p:cNvSpPr/>
                <p:nvPr/>
              </p:nvSpPr>
              <p:spPr>
                <a:xfrm>
                  <a:off x="7209746" y="468921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ï$ľíďê"/>
                <p:cNvSpPr/>
                <p:nvPr/>
              </p:nvSpPr>
              <p:spPr bwMode="auto">
                <a:xfrm>
                  <a:off x="7375153" y="4867505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sp>
          <p:nvSpPr>
            <p:cNvPr id="8" name="îšľíḍé"/>
            <p:cNvSpPr txBox="1"/>
            <p:nvPr/>
          </p:nvSpPr>
          <p:spPr bwMode="auto">
            <a:xfrm>
              <a:off x="1375181" y="3116840"/>
              <a:ext cx="4891487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latin typeface=".萍方-简" panose="020B0100000000000000" charset="-122"/>
                  <a:ea typeface=".萍方-简" panose="020B0100000000000000" charset="-122"/>
                </a:rPr>
                <a:t>TOPIC</a:t>
              </a:r>
              <a:endParaRPr lang="en-US" altLang="zh-CN" sz="1800" dirty="0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9" name="iṩḻiḋè"/>
            <p:cNvSpPr txBox="1"/>
            <p:nvPr/>
          </p:nvSpPr>
          <p:spPr bwMode="auto">
            <a:xfrm>
              <a:off x="1395395" y="5217391"/>
              <a:ext cx="1370330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latin typeface=".萍方-简" panose="020B0100000000000000" charset="-122"/>
                  <a:ea typeface=".萍方-简" panose="020B0100000000000000" charset="-122"/>
                </a:rPr>
                <a:t>TOPIC</a:t>
              </a:r>
              <a:endParaRPr lang="en-US" altLang="zh-CN" sz="1800" dirty="0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10" name="iṥ1ïḋe"/>
            <p:cNvSpPr/>
            <p:nvPr/>
          </p:nvSpPr>
          <p:spPr bwMode="auto">
            <a:xfrm>
              <a:off x="2555540" y="2994891"/>
              <a:ext cx="5380356" cy="308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>
                  <a:sym typeface="+mn-ea"/>
                </a:rPr>
                <a:t>Supporting text here. </a:t>
              </a:r>
              <a:br>
                <a:rPr lang="en-US" altLang="zh-CN">
                  <a:sym typeface="+mn-ea"/>
                </a:rPr>
              </a:br>
              <a:r>
                <a:rPr lang="en-US" altLang="zh-CN">
                  <a:sym typeface="+mn-ea"/>
                </a:rPr>
                <a:t>When you copy &amp; paste, </a:t>
              </a:r>
              <a:endParaRPr lang="en-US" altLang="zh-CN">
                <a:sym typeface="+mn-ea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>
                  <a:sym typeface="+mn-ea"/>
                </a:rPr>
                <a:t>choose "keep text only" option.</a:t>
              </a:r>
              <a:endParaRPr lang="zh-CN" altLang="en-US" b="1" dirty="0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11" name="iṡlíḓe"/>
            <p:cNvSpPr/>
            <p:nvPr/>
          </p:nvSpPr>
          <p:spPr bwMode="auto">
            <a:xfrm>
              <a:off x="2576495" y="5080231"/>
              <a:ext cx="3608070" cy="702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6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60000"/>
                </a:lnSpc>
                <a:buFont typeface="Arial" panose="020B0704020202020204" pitchFamily="34" charset="0"/>
                <a:buChar char="•"/>
              </a:pPr>
              <a:r>
                <a:rPr lang="en-US" altLang="zh-CN">
                  <a:sym typeface="+mn-ea"/>
                </a:rPr>
                <a:t>Supporting text here. </a:t>
              </a:r>
              <a:br>
                <a:rPr lang="en-US" altLang="zh-CN">
                  <a:sym typeface="+mn-ea"/>
                </a:rPr>
              </a:br>
              <a:r>
                <a:rPr lang="en-US" altLang="zh-CN">
                  <a:sym typeface="+mn-ea"/>
                </a:rPr>
                <a:t>When you copy &amp; paste, choose "keep text only" option.</a:t>
              </a:r>
              <a:endParaRPr lang="zh-CN" altLang="en-US" b="1" dirty="0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93850" y="5006823"/>
              <a:ext cx="5376215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未来规划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TEXT TEXT TEXT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/04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6632575" y="5842635"/>
            <a:ext cx="5740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0">
                <a:solidFill>
                  <a:srgbClr val="E75D39">
                    <a:alpha val="24000"/>
                  </a:srgbClr>
                </a:solidFill>
                <a:latin typeface=".萍方-简" panose="020B0100000000000000" charset="-122"/>
                <a:ea typeface=".萍方-简" panose="020B0100000000000000" charset="-122"/>
              </a:rPr>
              <a:t>CONTENTS</a:t>
            </a:r>
            <a:endParaRPr lang="en-US" altLang="zh-CN" sz="8000">
              <a:solidFill>
                <a:srgbClr val="E75D39">
                  <a:alpha val="24000"/>
                </a:srgb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grpSp>
        <p:nvGrpSpPr>
          <p:cNvPr id="11" name="d695eabe-e7e0-4a7a-aefc-ee082644e9e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"/>
            <a:ext cx="11544618" cy="6182360"/>
            <a:chOff x="0" y="-1"/>
            <a:chExt cx="11544618" cy="6182360"/>
          </a:xfrm>
        </p:grpSpPr>
        <p:cxnSp>
          <p:nvCxnSpPr>
            <p:cNvPr id="12" name="直接连接符 11"/>
            <p:cNvCxnSpPr>
              <a:stCxn id="18" idx="2"/>
            </p:cNvCxnSpPr>
            <p:nvPr/>
          </p:nvCxnSpPr>
          <p:spPr>
            <a:xfrm>
              <a:off x="813941" y="6143625"/>
              <a:ext cx="10706547" cy="0"/>
            </a:xfrm>
            <a:prstGeom prst="line">
              <a:avLst/>
            </a:prstGeom>
            <a:ln w="12700" cap="rnd" cmpd="sng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23" idx="2"/>
            </p:cNvCxnSpPr>
            <p:nvPr/>
          </p:nvCxnSpPr>
          <p:spPr>
            <a:xfrm>
              <a:off x="1697381" y="5442303"/>
              <a:ext cx="9823107" cy="0"/>
            </a:xfrm>
            <a:prstGeom prst="line">
              <a:avLst/>
            </a:prstGeom>
            <a:ln w="12700" cap="rnd" cmpd="sng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22" idx="2"/>
            </p:cNvCxnSpPr>
            <p:nvPr/>
          </p:nvCxnSpPr>
          <p:spPr>
            <a:xfrm>
              <a:off x="2604951" y="4680486"/>
              <a:ext cx="8939667" cy="4"/>
            </a:xfrm>
            <a:prstGeom prst="line">
              <a:avLst/>
            </a:prstGeom>
            <a:ln w="12700" cap="rnd" cmpd="sng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9" idx="2"/>
            </p:cNvCxnSpPr>
            <p:nvPr/>
          </p:nvCxnSpPr>
          <p:spPr>
            <a:xfrm>
              <a:off x="3464261" y="3919935"/>
              <a:ext cx="8056227" cy="0"/>
            </a:xfrm>
            <a:prstGeom prst="line">
              <a:avLst/>
            </a:prstGeom>
            <a:ln w="12700" cap="rnd" cmpd="sng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20" idx="2"/>
            </p:cNvCxnSpPr>
            <p:nvPr/>
          </p:nvCxnSpPr>
          <p:spPr>
            <a:xfrm>
              <a:off x="4347701" y="3218432"/>
              <a:ext cx="7172787" cy="0"/>
            </a:xfrm>
            <a:prstGeom prst="line">
              <a:avLst/>
            </a:prstGeom>
            <a:ln w="12700" cap="rnd" cmpd="sng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21" idx="2"/>
            </p:cNvCxnSpPr>
            <p:nvPr/>
          </p:nvCxnSpPr>
          <p:spPr>
            <a:xfrm>
              <a:off x="5231140" y="2529000"/>
              <a:ext cx="6290935" cy="0"/>
            </a:xfrm>
            <a:prstGeom prst="line">
              <a:avLst/>
            </a:prstGeom>
            <a:ln w="12700" cap="rnd" cmpd="sng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ïṧḷiḓè"/>
            <p:cNvSpPr/>
            <p:nvPr/>
          </p:nvSpPr>
          <p:spPr bwMode="auto">
            <a:xfrm>
              <a:off x="669925" y="-1"/>
              <a:ext cx="288290" cy="6143625"/>
            </a:xfrm>
            <a:prstGeom prst="rect">
              <a:avLst/>
            </a:prstGeom>
            <a:solidFill>
              <a:srgbClr val="DD592E"/>
            </a:solidFill>
            <a:ln w="19050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19" name="iṥlîḓé"/>
            <p:cNvSpPr/>
            <p:nvPr/>
          </p:nvSpPr>
          <p:spPr bwMode="auto">
            <a:xfrm>
              <a:off x="3320415" y="-1"/>
              <a:ext cx="288290" cy="3919855"/>
            </a:xfrm>
            <a:prstGeom prst="rect">
              <a:avLst/>
            </a:prstGeom>
            <a:solidFill>
              <a:srgbClr val="DD592E"/>
            </a:solidFill>
            <a:ln w="19050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20" name="íṡḷîḋe"/>
            <p:cNvSpPr/>
            <p:nvPr/>
          </p:nvSpPr>
          <p:spPr bwMode="auto">
            <a:xfrm>
              <a:off x="4203700" y="-1"/>
              <a:ext cx="288290" cy="3218180"/>
            </a:xfrm>
            <a:prstGeom prst="rect">
              <a:avLst/>
            </a:prstGeom>
            <a:solidFill>
              <a:srgbClr val="DD592E"/>
            </a:solidFill>
            <a:ln w="19050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21" name="íṥ1ídê"/>
            <p:cNvSpPr/>
            <p:nvPr/>
          </p:nvSpPr>
          <p:spPr bwMode="auto">
            <a:xfrm>
              <a:off x="5087124" y="0"/>
              <a:ext cx="288032" cy="2529000"/>
            </a:xfrm>
            <a:prstGeom prst="rect">
              <a:avLst/>
            </a:prstGeom>
            <a:solidFill>
              <a:srgbClr val="DD592E"/>
            </a:solidFill>
            <a:ln w="19050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22" name="îṩļîḓe"/>
            <p:cNvSpPr/>
            <p:nvPr/>
          </p:nvSpPr>
          <p:spPr bwMode="auto">
            <a:xfrm>
              <a:off x="2436495" y="-1"/>
              <a:ext cx="336550" cy="4680585"/>
            </a:xfrm>
            <a:prstGeom prst="rect">
              <a:avLst/>
            </a:prstGeom>
            <a:solidFill>
              <a:srgbClr val="DD592E"/>
            </a:solidFill>
            <a:ln w="19050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23" name="îsļíḓe"/>
            <p:cNvSpPr/>
            <p:nvPr/>
          </p:nvSpPr>
          <p:spPr bwMode="auto">
            <a:xfrm>
              <a:off x="1553210" y="-1"/>
              <a:ext cx="288290" cy="5442585"/>
            </a:xfrm>
            <a:prstGeom prst="rect">
              <a:avLst/>
            </a:prstGeom>
            <a:solidFill>
              <a:srgbClr val="DD592E"/>
            </a:solidFill>
            <a:ln w="19050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24" name="iSľíďe"/>
            <p:cNvSpPr/>
            <p:nvPr/>
          </p:nvSpPr>
          <p:spPr bwMode="auto">
            <a:xfrm>
              <a:off x="0" y="1096050"/>
              <a:ext cx="11520488" cy="45652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p>
              <a:pPr algn="r"/>
              <a:endParaRPr lang="en-US" altLang="zh-CN" b="1" dirty="0"/>
            </a:p>
          </p:txBody>
        </p:sp>
        <p:sp>
          <p:nvSpPr>
            <p:cNvPr id="33" name="íśļiḓè"/>
            <p:cNvSpPr/>
            <p:nvPr/>
          </p:nvSpPr>
          <p:spPr>
            <a:xfrm>
              <a:off x="10372090" y="5725794"/>
              <a:ext cx="1148080" cy="45656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p>
              <a:pPr algn="r">
                <a:spcBef>
                  <a:spcPct val="0"/>
                </a:spcBef>
              </a:pPr>
              <a:r>
                <a:rPr lang="zh-CN" altLang="en-US" dirty="0"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文字介绍</a:t>
              </a:r>
              <a:endParaRPr lang="zh-CN" altLang="en-US" b="1" dirty="0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34" name="íṥļiḑê"/>
            <p:cNvSpPr/>
            <p:nvPr/>
          </p:nvSpPr>
          <p:spPr>
            <a:xfrm>
              <a:off x="9873615" y="5039359"/>
              <a:ext cx="1665605" cy="45656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p>
              <a:pPr algn="r">
                <a:spcBef>
                  <a:spcPct val="0"/>
                </a:spcBef>
              </a:pPr>
              <a:r>
                <a:rPr lang="zh-CN" altLang="en-US" dirty="0"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文字介绍</a:t>
              </a:r>
              <a:endParaRPr lang="zh-CN" altLang="en-US" dirty="0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35" name="ísḻiḑê"/>
            <p:cNvSpPr/>
            <p:nvPr/>
          </p:nvSpPr>
          <p:spPr>
            <a:xfrm>
              <a:off x="10132695" y="4278629"/>
              <a:ext cx="1397000" cy="45656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p>
              <a:pPr algn="r">
                <a:spcBef>
                  <a:spcPct val="0"/>
                </a:spcBef>
              </a:pPr>
              <a:r>
                <a:rPr lang="zh-CN" altLang="en-US" dirty="0"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未来规划</a:t>
              </a:r>
              <a:endParaRPr lang="zh-CN" altLang="en-US" dirty="0"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  <p:sp>
          <p:nvSpPr>
            <p:cNvPr id="36" name="ï$líḓè"/>
            <p:cNvSpPr/>
            <p:nvPr/>
          </p:nvSpPr>
          <p:spPr>
            <a:xfrm>
              <a:off x="9806305" y="3519804"/>
              <a:ext cx="1704340" cy="45656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p>
              <a:pPr algn="r">
                <a:spcBef>
                  <a:spcPct val="0"/>
                </a:spcBef>
              </a:pPr>
              <a:r>
                <a:rPr lang="zh-CN" altLang="en-US" dirty="0"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存在问题</a:t>
              </a:r>
              <a:endParaRPr lang="zh-CN" altLang="en-US" dirty="0"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  <p:sp>
          <p:nvSpPr>
            <p:cNvPr id="37" name="íśļíḍé"/>
            <p:cNvSpPr/>
            <p:nvPr/>
          </p:nvSpPr>
          <p:spPr>
            <a:xfrm>
              <a:off x="5397588" y="2814469"/>
              <a:ext cx="6141950" cy="456526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p>
              <a:pPr algn="r">
                <a:spcBef>
                  <a:spcPct val="0"/>
                </a:spcBef>
              </a:pPr>
              <a:r>
                <a:rPr lang="zh-CN" altLang="en-US" dirty="0"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平台进度</a:t>
              </a:r>
              <a:endParaRPr lang="zh-CN" altLang="en-US" dirty="0"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  <p:sp>
          <p:nvSpPr>
            <p:cNvPr id="38" name="íṧľîde"/>
            <p:cNvSpPr/>
            <p:nvPr/>
          </p:nvSpPr>
          <p:spPr>
            <a:xfrm>
              <a:off x="8620760" y="2078989"/>
              <a:ext cx="2899410" cy="45656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p>
              <a:pPr algn="r">
                <a:spcBef>
                  <a:spcPct val="0"/>
                </a:spcBef>
              </a:pPr>
              <a:r>
                <a:rPr lang="zh-CN" altLang="en-US" dirty="0">
                  <a:latin typeface=".萍方-简" panose="020B0100000000000000" charset="-122"/>
                  <a:ea typeface=".萍方-简" panose="020B0100000000000000" charset="-122"/>
                </a:rPr>
                <a:t>平台介绍</a:t>
              </a:r>
              <a:endParaRPr lang="zh-CN" altLang="en-US" dirty="0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</p:grpSp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045" y="0"/>
            <a:ext cx="2075180" cy="8032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07280" y="1042670"/>
            <a:ext cx="680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.萍方-简" panose="020B0100000000000000" charset="-122"/>
                <a:ea typeface=".萍方-简" panose="020B0100000000000000" charset="-122"/>
                <a:cs typeface="Arial Rounded MT Bold" panose="020F0704030504030204" charset="0"/>
              </a:rPr>
              <a:t>01</a:t>
            </a:r>
            <a:endParaRPr lang="en-US" altLang="zh-CN" sz="3200">
              <a:latin typeface=".萍方-简" panose="020B0100000000000000" charset="-122"/>
              <a:ea typeface=".萍方-简" panose="020B0100000000000000" charset="-122"/>
              <a:cs typeface="Arial Rounded MT Bold" panose="020F07040305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44315" y="1032510"/>
            <a:ext cx="680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.萍方-简" panose="020B0100000000000000" charset="-122"/>
                <a:ea typeface=".萍方-简" panose="020B0100000000000000" charset="-122"/>
                <a:cs typeface="Arial Rounded MT Bold" panose="020F0704030504030204" charset="0"/>
              </a:rPr>
              <a:t>02</a:t>
            </a:r>
            <a:endParaRPr lang="en-US" altLang="zh-CN" sz="3200">
              <a:latin typeface=".萍方-简" panose="020B0100000000000000" charset="-122"/>
              <a:ea typeface=".萍方-简" panose="020B0100000000000000" charset="-122"/>
              <a:cs typeface="Arial Rounded MT Bold" panose="020F07040305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3725" y="1035050"/>
            <a:ext cx="680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.萍方-简" panose="020B0100000000000000" charset="-122"/>
                <a:ea typeface=".萍方-简" panose="020B0100000000000000" charset="-122"/>
                <a:cs typeface="Arial Rounded MT Bold" panose="020F0704030504030204" charset="0"/>
              </a:rPr>
              <a:t>03</a:t>
            </a:r>
            <a:endParaRPr lang="en-US" altLang="zh-CN" sz="3200">
              <a:latin typeface=".萍方-简" panose="020B0100000000000000" charset="-122"/>
              <a:ea typeface=".萍方-简" panose="020B0100000000000000" charset="-122"/>
              <a:cs typeface="Arial Rounded MT Bold" panose="020F07040305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50440" y="1035050"/>
            <a:ext cx="680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.萍方-简" panose="020B0100000000000000" charset="-122"/>
                <a:ea typeface=".萍方-简" panose="020B0100000000000000" charset="-122"/>
                <a:cs typeface="Arial Rounded MT Bold" panose="020F0704030504030204" charset="0"/>
              </a:rPr>
              <a:t>04</a:t>
            </a:r>
            <a:endParaRPr lang="en-US" altLang="zh-CN" sz="3200">
              <a:latin typeface=".萍方-简" panose="020B0100000000000000" charset="-122"/>
              <a:ea typeface=".萍方-简" panose="020B0100000000000000" charset="-122"/>
              <a:cs typeface="Arial Rounded MT Bold" panose="020F07040305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7320" y="1032510"/>
            <a:ext cx="680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.萍方-简" panose="020B0100000000000000" charset="-122"/>
                <a:ea typeface=".萍方-简" panose="020B0100000000000000" charset="-122"/>
                <a:cs typeface="Arial Rounded MT Bold" panose="020F0704030504030204" charset="0"/>
              </a:rPr>
              <a:t>05</a:t>
            </a:r>
            <a:endParaRPr lang="en-US" altLang="zh-CN" sz="3200">
              <a:latin typeface=".萍方-简" panose="020B0100000000000000" charset="-122"/>
              <a:ea typeface=".萍方-简" panose="020B0100000000000000" charset="-122"/>
              <a:cs typeface="Arial Rounded MT Bold" panose="020F07040305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3870" y="1032510"/>
            <a:ext cx="680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.萍方-简" panose="020B0100000000000000" charset="-122"/>
                <a:ea typeface=".萍方-简" panose="020B0100000000000000" charset="-122"/>
                <a:cs typeface="Arial Rounded MT Bold" panose="020F0704030504030204" charset="0"/>
              </a:rPr>
              <a:t>06</a:t>
            </a:r>
            <a:endParaRPr lang="en-US" altLang="zh-CN" sz="3200">
              <a:latin typeface=".萍方-简" panose="020B0100000000000000" charset="-122"/>
              <a:ea typeface=".萍方-简" panose="020B0100000000000000" charset="-122"/>
              <a:cs typeface="Arial Rounded MT Bold" panose="020F070403050403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rcRect r="300" b="29915"/>
          <a:stretch>
            <a:fillRect/>
          </a:stretch>
        </p:blipFill>
        <p:spPr>
          <a:xfrm>
            <a:off x="0" y="1026795"/>
            <a:ext cx="12210415" cy="554482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-9525" y="1026795"/>
            <a:ext cx="12220575" cy="5545455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1119505" y="207645"/>
            <a:ext cx="2541270" cy="508000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TEXT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5" name="文本框 4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>
                  <a:latin typeface=".萍方-简" panose="020B0100000000000000" charset="-122"/>
                  <a:ea typeface=".萍方-简" panose="020B0100000000000000" charset="-122"/>
                </a:rPr>
                <a:t>文字介绍</a:t>
              </a:r>
              <a:endParaRPr lang="zh-CN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6b724148-1469-474b-af26-c2bcadae53f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762995" y="2531245"/>
            <a:ext cx="10684510" cy="2527526"/>
            <a:chOff x="762995" y="2444885"/>
            <a:chExt cx="10684510" cy="2527526"/>
          </a:xfrm>
        </p:grpSpPr>
        <p:grpSp>
          <p:nvGrpSpPr>
            <p:cNvPr id="9" name="îŝľiḋê"/>
            <p:cNvGrpSpPr/>
            <p:nvPr/>
          </p:nvGrpSpPr>
          <p:grpSpPr>
            <a:xfrm>
              <a:off x="3848100" y="2501400"/>
              <a:ext cx="4495801" cy="2471011"/>
              <a:chOff x="3848101" y="2326863"/>
              <a:chExt cx="4495801" cy="2471011"/>
            </a:xfrm>
          </p:grpSpPr>
          <p:sp>
            <p:nvSpPr>
              <p:cNvPr id="23" name="iṣḷídé"/>
              <p:cNvSpPr/>
              <p:nvPr/>
            </p:nvSpPr>
            <p:spPr>
              <a:xfrm>
                <a:off x="5873728" y="2326900"/>
                <a:ext cx="2470174" cy="2470974"/>
              </a:xfrm>
              <a:custGeom>
                <a:avLst/>
                <a:gdLst>
                  <a:gd name="connsiteX0" fmla="*/ 1484938 w 2970838"/>
                  <a:gd name="connsiteY0" fmla="*/ 0 h 2971800"/>
                  <a:gd name="connsiteX1" fmla="*/ 2970838 w 2970838"/>
                  <a:gd name="connsiteY1" fmla="*/ 1485900 h 2971800"/>
                  <a:gd name="connsiteX2" fmla="*/ 1484938 w 2970838"/>
                  <a:gd name="connsiteY2" fmla="*/ 2971800 h 2971800"/>
                  <a:gd name="connsiteX3" fmla="*/ 6710 w 2970838"/>
                  <a:gd name="connsiteY3" fmla="*/ 1637825 h 2971800"/>
                  <a:gd name="connsiteX4" fmla="*/ 0 w 2970838"/>
                  <a:gd name="connsiteY4" fmla="*/ 1504951 h 2971800"/>
                  <a:gd name="connsiteX5" fmla="*/ 533765 w 2970838"/>
                  <a:gd name="connsiteY5" fmla="*/ 1504951 h 2971800"/>
                  <a:gd name="connsiteX6" fmla="*/ 537719 w 2970838"/>
                  <a:gd name="connsiteY6" fmla="*/ 1583250 h 2971800"/>
                  <a:gd name="connsiteX7" fmla="*/ 1484938 w 2970838"/>
                  <a:gd name="connsiteY7" fmla="*/ 2438035 h 2971800"/>
                  <a:gd name="connsiteX8" fmla="*/ 2437073 w 2970838"/>
                  <a:gd name="connsiteY8" fmla="*/ 1485900 h 2971800"/>
                  <a:gd name="connsiteX9" fmla="*/ 1484938 w 2970838"/>
                  <a:gd name="connsiteY9" fmla="*/ 533765 h 2971800"/>
                  <a:gd name="connsiteX10" fmla="*/ 811677 w 2970838"/>
                  <a:gd name="connsiteY10" fmla="*/ 812639 h 2971800"/>
                  <a:gd name="connsiteX11" fmla="*/ 745820 w 2970838"/>
                  <a:gd name="connsiteY11" fmla="*/ 892459 h 2971800"/>
                  <a:gd name="connsiteX12" fmla="*/ 366414 w 2970838"/>
                  <a:gd name="connsiteY12" fmla="*/ 509846 h 2971800"/>
                  <a:gd name="connsiteX13" fmla="*/ 434248 w 2970838"/>
                  <a:gd name="connsiteY13" fmla="*/ 435210 h 2971800"/>
                  <a:gd name="connsiteX14" fmla="*/ 1484938 w 2970838"/>
                  <a:gd name="connsiteY14" fmla="*/ 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0838" h="2971800">
                    <a:moveTo>
                      <a:pt x="1484938" y="0"/>
                    </a:moveTo>
                    <a:cubicBezTo>
                      <a:pt x="2305578" y="0"/>
                      <a:pt x="2970838" y="665260"/>
                      <a:pt x="2970838" y="1485900"/>
                    </a:cubicBezTo>
                    <a:cubicBezTo>
                      <a:pt x="2970838" y="2306540"/>
                      <a:pt x="2305578" y="2971800"/>
                      <a:pt x="1484938" y="2971800"/>
                    </a:cubicBezTo>
                    <a:cubicBezTo>
                      <a:pt x="715588" y="2971800"/>
                      <a:pt x="82803" y="2387099"/>
                      <a:pt x="6710" y="1637825"/>
                    </a:cubicBezTo>
                    <a:lnTo>
                      <a:pt x="0" y="1504951"/>
                    </a:lnTo>
                    <a:lnTo>
                      <a:pt x="533765" y="1504951"/>
                    </a:lnTo>
                    <a:lnTo>
                      <a:pt x="537719" y="1583250"/>
                    </a:lnTo>
                    <a:cubicBezTo>
                      <a:pt x="586478" y="2063371"/>
                      <a:pt x="991954" y="2438035"/>
                      <a:pt x="1484938" y="2438035"/>
                    </a:cubicBezTo>
                    <a:cubicBezTo>
                      <a:pt x="2010788" y="2438035"/>
                      <a:pt x="2437073" y="2011750"/>
                      <a:pt x="2437073" y="1485900"/>
                    </a:cubicBezTo>
                    <a:cubicBezTo>
                      <a:pt x="2437073" y="960050"/>
                      <a:pt x="2010788" y="533765"/>
                      <a:pt x="1484938" y="533765"/>
                    </a:cubicBezTo>
                    <a:cubicBezTo>
                      <a:pt x="1222013" y="533765"/>
                      <a:pt x="983979" y="640336"/>
                      <a:pt x="811677" y="812639"/>
                    </a:cubicBezTo>
                    <a:lnTo>
                      <a:pt x="745820" y="892459"/>
                    </a:lnTo>
                    <a:lnTo>
                      <a:pt x="366414" y="509846"/>
                    </a:lnTo>
                    <a:lnTo>
                      <a:pt x="434248" y="435210"/>
                    </a:lnTo>
                    <a:cubicBezTo>
                      <a:pt x="703143" y="166315"/>
                      <a:pt x="1074618" y="0"/>
                      <a:pt x="1484938" y="0"/>
                    </a:cubicBezTo>
                    <a:close/>
                  </a:path>
                </a:pathLst>
              </a:cu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ṥḷiḓè"/>
              <p:cNvSpPr/>
              <p:nvPr/>
            </p:nvSpPr>
            <p:spPr>
              <a:xfrm flipV="1">
                <a:off x="3848101" y="2326863"/>
                <a:ext cx="2470974" cy="2470974"/>
              </a:xfrm>
              <a:custGeom>
                <a:avLst/>
                <a:gdLst>
                  <a:gd name="connsiteX0" fmla="*/ 1485900 w 2971800"/>
                  <a:gd name="connsiteY0" fmla="*/ 2971800 h 2971800"/>
                  <a:gd name="connsiteX1" fmla="*/ 2971800 w 2971800"/>
                  <a:gd name="connsiteY1" fmla="*/ 1485900 h 2971800"/>
                  <a:gd name="connsiteX2" fmla="*/ 2970838 w 2971800"/>
                  <a:gd name="connsiteY2" fmla="*/ 1466849 h 2971800"/>
                  <a:gd name="connsiteX3" fmla="*/ 2437073 w 2971800"/>
                  <a:gd name="connsiteY3" fmla="*/ 1466849 h 2971800"/>
                  <a:gd name="connsiteX4" fmla="*/ 2438035 w 2971800"/>
                  <a:gd name="connsiteY4" fmla="*/ 1485900 h 2971800"/>
                  <a:gd name="connsiteX5" fmla="*/ 1485900 w 2971800"/>
                  <a:gd name="connsiteY5" fmla="*/ 2438035 h 2971800"/>
                  <a:gd name="connsiteX6" fmla="*/ 533765 w 2971800"/>
                  <a:gd name="connsiteY6" fmla="*/ 1485900 h 2971800"/>
                  <a:gd name="connsiteX7" fmla="*/ 1485900 w 2971800"/>
                  <a:gd name="connsiteY7" fmla="*/ 533765 h 2971800"/>
                  <a:gd name="connsiteX8" fmla="*/ 2159161 w 2971800"/>
                  <a:gd name="connsiteY8" fmla="*/ 812639 h 2971800"/>
                  <a:gd name="connsiteX9" fmla="*/ 2207859 w 2971800"/>
                  <a:gd name="connsiteY9" fmla="*/ 871662 h 2971800"/>
                  <a:gd name="connsiteX10" fmla="*/ 2586355 w 2971800"/>
                  <a:gd name="connsiteY10" fmla="*/ 489966 h 2971800"/>
                  <a:gd name="connsiteX11" fmla="*/ 2536590 w 2971800"/>
                  <a:gd name="connsiteY11" fmla="*/ 435210 h 2971800"/>
                  <a:gd name="connsiteX12" fmla="*/ 1485900 w 2971800"/>
                  <a:gd name="connsiteY12" fmla="*/ 0 h 2971800"/>
                  <a:gd name="connsiteX13" fmla="*/ 0 w 2971800"/>
                  <a:gd name="connsiteY13" fmla="*/ 1485900 h 2971800"/>
                  <a:gd name="connsiteX14" fmla="*/ 1485900 w 2971800"/>
                  <a:gd name="connsiteY14" fmla="*/ 297180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1800" h="2971800">
                    <a:moveTo>
                      <a:pt x="1485900" y="2971800"/>
                    </a:moveTo>
                    <a:cubicBezTo>
                      <a:pt x="2306540" y="2971800"/>
                      <a:pt x="2971800" y="2306540"/>
                      <a:pt x="2971800" y="1485900"/>
                    </a:cubicBezTo>
                    <a:lnTo>
                      <a:pt x="2970838" y="1466849"/>
                    </a:lnTo>
                    <a:lnTo>
                      <a:pt x="2437073" y="1466849"/>
                    </a:lnTo>
                    <a:lnTo>
                      <a:pt x="2438035" y="1485900"/>
                    </a:lnTo>
                    <a:cubicBezTo>
                      <a:pt x="2438035" y="2011750"/>
                      <a:pt x="2011750" y="2438035"/>
                      <a:pt x="1485900" y="2438035"/>
                    </a:cubicBezTo>
                    <a:cubicBezTo>
                      <a:pt x="960050" y="2438035"/>
                      <a:pt x="533765" y="2011750"/>
                      <a:pt x="533765" y="1485900"/>
                    </a:cubicBezTo>
                    <a:cubicBezTo>
                      <a:pt x="533765" y="960050"/>
                      <a:pt x="960050" y="533765"/>
                      <a:pt x="1485900" y="533765"/>
                    </a:cubicBezTo>
                    <a:cubicBezTo>
                      <a:pt x="1748825" y="533765"/>
                      <a:pt x="1986859" y="640336"/>
                      <a:pt x="2159161" y="812639"/>
                    </a:cubicBezTo>
                    <a:lnTo>
                      <a:pt x="2207859" y="871662"/>
                    </a:lnTo>
                    <a:lnTo>
                      <a:pt x="2586355" y="489966"/>
                    </a:lnTo>
                    <a:lnTo>
                      <a:pt x="2536590" y="435210"/>
                    </a:lnTo>
                    <a:cubicBezTo>
                      <a:pt x="2267695" y="166315"/>
                      <a:pt x="1896220" y="0"/>
                      <a:pt x="1485900" y="0"/>
                    </a:cubicBezTo>
                    <a:cubicBezTo>
                      <a:pt x="665260" y="0"/>
                      <a:pt x="0" y="665260"/>
                      <a:pt x="0" y="1485900"/>
                    </a:cubicBezTo>
                    <a:cubicBezTo>
                      <a:pt x="0" y="2306540"/>
                      <a:pt x="665260" y="2971800"/>
                      <a:pt x="1485900" y="2971800"/>
                    </a:cubicBezTo>
                    <a:close/>
                  </a:path>
                </a:pathLst>
              </a:cu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ṥļiḑe"/>
              <p:cNvSpPr/>
              <p:nvPr/>
            </p:nvSpPr>
            <p:spPr bwMode="auto">
              <a:xfrm>
                <a:off x="4834673" y="3248591"/>
                <a:ext cx="497831" cy="627444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rgbClr val="6D005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šḷîdè"/>
              <p:cNvSpPr/>
              <p:nvPr/>
            </p:nvSpPr>
            <p:spPr bwMode="auto">
              <a:xfrm>
                <a:off x="6835157" y="3295930"/>
                <a:ext cx="547317" cy="521130"/>
              </a:xfrm>
              <a:custGeom>
                <a:avLst/>
                <a:gdLst>
                  <a:gd name="connsiteX0" fmla="*/ 101402 w 331788"/>
                  <a:gd name="connsiteY0" fmla="*/ 200025 h 315913"/>
                  <a:gd name="connsiteX1" fmla="*/ 93663 w 331788"/>
                  <a:gd name="connsiteY1" fmla="*/ 207840 h 315913"/>
                  <a:gd name="connsiteX2" fmla="*/ 93663 w 331788"/>
                  <a:gd name="connsiteY2" fmla="*/ 301625 h 315913"/>
                  <a:gd name="connsiteX3" fmla="*/ 137518 w 331788"/>
                  <a:gd name="connsiteY3" fmla="*/ 301625 h 315913"/>
                  <a:gd name="connsiteX4" fmla="*/ 137518 w 331788"/>
                  <a:gd name="connsiteY4" fmla="*/ 250825 h 315913"/>
                  <a:gd name="connsiteX5" fmla="*/ 143967 w 331788"/>
                  <a:gd name="connsiteY5" fmla="*/ 244312 h 315913"/>
                  <a:gd name="connsiteX6" fmla="*/ 187822 w 331788"/>
                  <a:gd name="connsiteY6" fmla="*/ 244312 h 315913"/>
                  <a:gd name="connsiteX7" fmla="*/ 194271 w 331788"/>
                  <a:gd name="connsiteY7" fmla="*/ 250825 h 315913"/>
                  <a:gd name="connsiteX8" fmla="*/ 194271 w 331788"/>
                  <a:gd name="connsiteY8" fmla="*/ 301625 h 315913"/>
                  <a:gd name="connsiteX9" fmla="*/ 230387 w 331788"/>
                  <a:gd name="connsiteY9" fmla="*/ 301625 h 315913"/>
                  <a:gd name="connsiteX10" fmla="*/ 238126 w 331788"/>
                  <a:gd name="connsiteY10" fmla="*/ 295112 h 315913"/>
                  <a:gd name="connsiteX11" fmla="*/ 238126 w 331788"/>
                  <a:gd name="connsiteY11" fmla="*/ 207840 h 315913"/>
                  <a:gd name="connsiteX12" fmla="*/ 230387 w 331788"/>
                  <a:gd name="connsiteY12" fmla="*/ 200025 h 315913"/>
                  <a:gd name="connsiteX13" fmla="*/ 101402 w 331788"/>
                  <a:gd name="connsiteY13" fmla="*/ 200025 h 315913"/>
                  <a:gd name="connsiteX14" fmla="*/ 258908 w 331788"/>
                  <a:gd name="connsiteY14" fmla="*/ 122237 h 315913"/>
                  <a:gd name="connsiteX15" fmla="*/ 252413 w 331788"/>
                  <a:gd name="connsiteY15" fmla="*/ 129801 h 315913"/>
                  <a:gd name="connsiteX16" fmla="*/ 252413 w 331788"/>
                  <a:gd name="connsiteY16" fmla="*/ 157536 h 315913"/>
                  <a:gd name="connsiteX17" fmla="*/ 258908 w 331788"/>
                  <a:gd name="connsiteY17" fmla="*/ 165100 h 315913"/>
                  <a:gd name="connsiteX18" fmla="*/ 266701 w 331788"/>
                  <a:gd name="connsiteY18" fmla="*/ 157536 h 315913"/>
                  <a:gd name="connsiteX19" fmla="*/ 266701 w 331788"/>
                  <a:gd name="connsiteY19" fmla="*/ 129801 h 315913"/>
                  <a:gd name="connsiteX20" fmla="*/ 258908 w 331788"/>
                  <a:gd name="connsiteY20" fmla="*/ 122237 h 315913"/>
                  <a:gd name="connsiteX21" fmla="*/ 230332 w 331788"/>
                  <a:gd name="connsiteY21" fmla="*/ 122237 h 315913"/>
                  <a:gd name="connsiteX22" fmla="*/ 223838 w 331788"/>
                  <a:gd name="connsiteY22" fmla="*/ 129801 h 315913"/>
                  <a:gd name="connsiteX23" fmla="*/ 223838 w 331788"/>
                  <a:gd name="connsiteY23" fmla="*/ 157536 h 315913"/>
                  <a:gd name="connsiteX24" fmla="*/ 230332 w 331788"/>
                  <a:gd name="connsiteY24" fmla="*/ 165100 h 315913"/>
                  <a:gd name="connsiteX25" fmla="*/ 238126 w 331788"/>
                  <a:gd name="connsiteY25" fmla="*/ 157536 h 315913"/>
                  <a:gd name="connsiteX26" fmla="*/ 238126 w 331788"/>
                  <a:gd name="connsiteY26" fmla="*/ 129801 h 315913"/>
                  <a:gd name="connsiteX27" fmla="*/ 230332 w 331788"/>
                  <a:gd name="connsiteY27" fmla="*/ 122237 h 315913"/>
                  <a:gd name="connsiteX28" fmla="*/ 201468 w 331788"/>
                  <a:gd name="connsiteY28" fmla="*/ 122237 h 315913"/>
                  <a:gd name="connsiteX29" fmla="*/ 193675 w 331788"/>
                  <a:gd name="connsiteY29" fmla="*/ 129801 h 315913"/>
                  <a:gd name="connsiteX30" fmla="*/ 193675 w 331788"/>
                  <a:gd name="connsiteY30" fmla="*/ 157536 h 315913"/>
                  <a:gd name="connsiteX31" fmla="*/ 201468 w 331788"/>
                  <a:gd name="connsiteY31" fmla="*/ 165100 h 315913"/>
                  <a:gd name="connsiteX32" fmla="*/ 207963 w 331788"/>
                  <a:gd name="connsiteY32" fmla="*/ 157536 h 315913"/>
                  <a:gd name="connsiteX33" fmla="*/ 207963 w 331788"/>
                  <a:gd name="connsiteY33" fmla="*/ 129801 h 315913"/>
                  <a:gd name="connsiteX34" fmla="*/ 201468 w 331788"/>
                  <a:gd name="connsiteY34" fmla="*/ 122237 h 315913"/>
                  <a:gd name="connsiteX35" fmla="*/ 128732 w 331788"/>
                  <a:gd name="connsiteY35" fmla="*/ 122237 h 315913"/>
                  <a:gd name="connsiteX36" fmla="*/ 122238 w 331788"/>
                  <a:gd name="connsiteY36" fmla="*/ 129801 h 315913"/>
                  <a:gd name="connsiteX37" fmla="*/ 122238 w 331788"/>
                  <a:gd name="connsiteY37" fmla="*/ 157536 h 315913"/>
                  <a:gd name="connsiteX38" fmla="*/ 128732 w 331788"/>
                  <a:gd name="connsiteY38" fmla="*/ 165100 h 315913"/>
                  <a:gd name="connsiteX39" fmla="*/ 136526 w 331788"/>
                  <a:gd name="connsiteY39" fmla="*/ 157536 h 315913"/>
                  <a:gd name="connsiteX40" fmla="*/ 136526 w 331788"/>
                  <a:gd name="connsiteY40" fmla="*/ 129801 h 315913"/>
                  <a:gd name="connsiteX41" fmla="*/ 128732 w 331788"/>
                  <a:gd name="connsiteY41" fmla="*/ 122237 h 315913"/>
                  <a:gd name="connsiteX42" fmla="*/ 101456 w 331788"/>
                  <a:gd name="connsiteY42" fmla="*/ 122237 h 315913"/>
                  <a:gd name="connsiteX43" fmla="*/ 93663 w 331788"/>
                  <a:gd name="connsiteY43" fmla="*/ 129801 h 315913"/>
                  <a:gd name="connsiteX44" fmla="*/ 93663 w 331788"/>
                  <a:gd name="connsiteY44" fmla="*/ 157536 h 315913"/>
                  <a:gd name="connsiteX45" fmla="*/ 101456 w 331788"/>
                  <a:gd name="connsiteY45" fmla="*/ 165100 h 315913"/>
                  <a:gd name="connsiteX46" fmla="*/ 107951 w 331788"/>
                  <a:gd name="connsiteY46" fmla="*/ 157536 h 315913"/>
                  <a:gd name="connsiteX47" fmla="*/ 107951 w 331788"/>
                  <a:gd name="connsiteY47" fmla="*/ 129801 h 315913"/>
                  <a:gd name="connsiteX48" fmla="*/ 101456 w 331788"/>
                  <a:gd name="connsiteY48" fmla="*/ 122237 h 315913"/>
                  <a:gd name="connsiteX49" fmla="*/ 72881 w 331788"/>
                  <a:gd name="connsiteY49" fmla="*/ 122237 h 315913"/>
                  <a:gd name="connsiteX50" fmla="*/ 65088 w 331788"/>
                  <a:gd name="connsiteY50" fmla="*/ 129801 h 315913"/>
                  <a:gd name="connsiteX51" fmla="*/ 65088 w 331788"/>
                  <a:gd name="connsiteY51" fmla="*/ 157536 h 315913"/>
                  <a:gd name="connsiteX52" fmla="*/ 72881 w 331788"/>
                  <a:gd name="connsiteY52" fmla="*/ 165100 h 315913"/>
                  <a:gd name="connsiteX53" fmla="*/ 79376 w 331788"/>
                  <a:gd name="connsiteY53" fmla="*/ 157536 h 315913"/>
                  <a:gd name="connsiteX54" fmla="*/ 79376 w 331788"/>
                  <a:gd name="connsiteY54" fmla="*/ 129801 h 315913"/>
                  <a:gd name="connsiteX55" fmla="*/ 72881 w 331788"/>
                  <a:gd name="connsiteY55" fmla="*/ 122237 h 315913"/>
                  <a:gd name="connsiteX56" fmla="*/ 258908 w 331788"/>
                  <a:gd name="connsiteY56" fmla="*/ 65087 h 315913"/>
                  <a:gd name="connsiteX57" fmla="*/ 252413 w 331788"/>
                  <a:gd name="connsiteY57" fmla="*/ 71581 h 315913"/>
                  <a:gd name="connsiteX58" fmla="*/ 252413 w 331788"/>
                  <a:gd name="connsiteY58" fmla="*/ 100157 h 315913"/>
                  <a:gd name="connsiteX59" fmla="*/ 258908 w 331788"/>
                  <a:gd name="connsiteY59" fmla="*/ 107950 h 315913"/>
                  <a:gd name="connsiteX60" fmla="*/ 266701 w 331788"/>
                  <a:gd name="connsiteY60" fmla="*/ 100157 h 315913"/>
                  <a:gd name="connsiteX61" fmla="*/ 266701 w 331788"/>
                  <a:gd name="connsiteY61" fmla="*/ 71581 h 315913"/>
                  <a:gd name="connsiteX62" fmla="*/ 258908 w 331788"/>
                  <a:gd name="connsiteY62" fmla="*/ 65087 h 315913"/>
                  <a:gd name="connsiteX63" fmla="*/ 230332 w 331788"/>
                  <a:gd name="connsiteY63" fmla="*/ 65087 h 315913"/>
                  <a:gd name="connsiteX64" fmla="*/ 223838 w 331788"/>
                  <a:gd name="connsiteY64" fmla="*/ 71581 h 315913"/>
                  <a:gd name="connsiteX65" fmla="*/ 223838 w 331788"/>
                  <a:gd name="connsiteY65" fmla="*/ 100157 h 315913"/>
                  <a:gd name="connsiteX66" fmla="*/ 230332 w 331788"/>
                  <a:gd name="connsiteY66" fmla="*/ 107950 h 315913"/>
                  <a:gd name="connsiteX67" fmla="*/ 238126 w 331788"/>
                  <a:gd name="connsiteY67" fmla="*/ 100157 h 315913"/>
                  <a:gd name="connsiteX68" fmla="*/ 238126 w 331788"/>
                  <a:gd name="connsiteY68" fmla="*/ 71581 h 315913"/>
                  <a:gd name="connsiteX69" fmla="*/ 230332 w 331788"/>
                  <a:gd name="connsiteY69" fmla="*/ 65087 h 315913"/>
                  <a:gd name="connsiteX70" fmla="*/ 201468 w 331788"/>
                  <a:gd name="connsiteY70" fmla="*/ 65087 h 315913"/>
                  <a:gd name="connsiteX71" fmla="*/ 193675 w 331788"/>
                  <a:gd name="connsiteY71" fmla="*/ 71581 h 315913"/>
                  <a:gd name="connsiteX72" fmla="*/ 193675 w 331788"/>
                  <a:gd name="connsiteY72" fmla="*/ 100157 h 315913"/>
                  <a:gd name="connsiteX73" fmla="*/ 201468 w 331788"/>
                  <a:gd name="connsiteY73" fmla="*/ 107950 h 315913"/>
                  <a:gd name="connsiteX74" fmla="*/ 207963 w 331788"/>
                  <a:gd name="connsiteY74" fmla="*/ 100157 h 315913"/>
                  <a:gd name="connsiteX75" fmla="*/ 207963 w 331788"/>
                  <a:gd name="connsiteY75" fmla="*/ 71581 h 315913"/>
                  <a:gd name="connsiteX76" fmla="*/ 201468 w 331788"/>
                  <a:gd name="connsiteY76" fmla="*/ 65087 h 315913"/>
                  <a:gd name="connsiteX77" fmla="*/ 128732 w 331788"/>
                  <a:gd name="connsiteY77" fmla="*/ 65087 h 315913"/>
                  <a:gd name="connsiteX78" fmla="*/ 122238 w 331788"/>
                  <a:gd name="connsiteY78" fmla="*/ 71581 h 315913"/>
                  <a:gd name="connsiteX79" fmla="*/ 122238 w 331788"/>
                  <a:gd name="connsiteY79" fmla="*/ 100157 h 315913"/>
                  <a:gd name="connsiteX80" fmla="*/ 128732 w 331788"/>
                  <a:gd name="connsiteY80" fmla="*/ 107950 h 315913"/>
                  <a:gd name="connsiteX81" fmla="*/ 136526 w 331788"/>
                  <a:gd name="connsiteY81" fmla="*/ 100157 h 315913"/>
                  <a:gd name="connsiteX82" fmla="*/ 136526 w 331788"/>
                  <a:gd name="connsiteY82" fmla="*/ 71581 h 315913"/>
                  <a:gd name="connsiteX83" fmla="*/ 128732 w 331788"/>
                  <a:gd name="connsiteY83" fmla="*/ 65087 h 315913"/>
                  <a:gd name="connsiteX84" fmla="*/ 101456 w 331788"/>
                  <a:gd name="connsiteY84" fmla="*/ 65087 h 315913"/>
                  <a:gd name="connsiteX85" fmla="*/ 93663 w 331788"/>
                  <a:gd name="connsiteY85" fmla="*/ 71581 h 315913"/>
                  <a:gd name="connsiteX86" fmla="*/ 93663 w 331788"/>
                  <a:gd name="connsiteY86" fmla="*/ 100157 h 315913"/>
                  <a:gd name="connsiteX87" fmla="*/ 101456 w 331788"/>
                  <a:gd name="connsiteY87" fmla="*/ 107950 h 315913"/>
                  <a:gd name="connsiteX88" fmla="*/ 107951 w 331788"/>
                  <a:gd name="connsiteY88" fmla="*/ 100157 h 315913"/>
                  <a:gd name="connsiteX89" fmla="*/ 107951 w 331788"/>
                  <a:gd name="connsiteY89" fmla="*/ 71581 h 315913"/>
                  <a:gd name="connsiteX90" fmla="*/ 101456 w 331788"/>
                  <a:gd name="connsiteY90" fmla="*/ 65087 h 315913"/>
                  <a:gd name="connsiteX91" fmla="*/ 72881 w 331788"/>
                  <a:gd name="connsiteY91" fmla="*/ 65087 h 315913"/>
                  <a:gd name="connsiteX92" fmla="*/ 65088 w 331788"/>
                  <a:gd name="connsiteY92" fmla="*/ 71581 h 315913"/>
                  <a:gd name="connsiteX93" fmla="*/ 65088 w 331788"/>
                  <a:gd name="connsiteY93" fmla="*/ 100157 h 315913"/>
                  <a:gd name="connsiteX94" fmla="*/ 72881 w 331788"/>
                  <a:gd name="connsiteY94" fmla="*/ 107950 h 315913"/>
                  <a:gd name="connsiteX95" fmla="*/ 79376 w 331788"/>
                  <a:gd name="connsiteY95" fmla="*/ 100157 h 315913"/>
                  <a:gd name="connsiteX96" fmla="*/ 79376 w 331788"/>
                  <a:gd name="connsiteY96" fmla="*/ 71581 h 315913"/>
                  <a:gd name="connsiteX97" fmla="*/ 72881 w 331788"/>
                  <a:gd name="connsiteY97" fmla="*/ 65087 h 315913"/>
                  <a:gd name="connsiteX98" fmla="*/ 107950 w 331788"/>
                  <a:gd name="connsiteY98" fmla="*/ 14287 h 315913"/>
                  <a:gd name="connsiteX99" fmla="*/ 107950 w 331788"/>
                  <a:gd name="connsiteY99" fmla="*/ 28575 h 315913"/>
                  <a:gd name="connsiteX100" fmla="*/ 223838 w 331788"/>
                  <a:gd name="connsiteY100" fmla="*/ 28575 h 315913"/>
                  <a:gd name="connsiteX101" fmla="*/ 223838 w 331788"/>
                  <a:gd name="connsiteY101" fmla="*/ 14287 h 315913"/>
                  <a:gd name="connsiteX102" fmla="*/ 64802 w 331788"/>
                  <a:gd name="connsiteY102" fmla="*/ 0 h 315913"/>
                  <a:gd name="connsiteX103" fmla="*/ 266986 w 331788"/>
                  <a:gd name="connsiteY103" fmla="*/ 0 h 315913"/>
                  <a:gd name="connsiteX104" fmla="*/ 273466 w 331788"/>
                  <a:gd name="connsiteY104" fmla="*/ 6474 h 315913"/>
                  <a:gd name="connsiteX105" fmla="*/ 266986 w 331788"/>
                  <a:gd name="connsiteY105" fmla="*/ 14242 h 315913"/>
                  <a:gd name="connsiteX106" fmla="*/ 238472 w 331788"/>
                  <a:gd name="connsiteY106" fmla="*/ 14242 h 315913"/>
                  <a:gd name="connsiteX107" fmla="*/ 238472 w 331788"/>
                  <a:gd name="connsiteY107" fmla="*/ 28484 h 315913"/>
                  <a:gd name="connsiteX108" fmla="*/ 303275 w 331788"/>
                  <a:gd name="connsiteY108" fmla="*/ 28484 h 315913"/>
                  <a:gd name="connsiteX109" fmla="*/ 309755 w 331788"/>
                  <a:gd name="connsiteY109" fmla="*/ 34958 h 315913"/>
                  <a:gd name="connsiteX110" fmla="*/ 309755 w 331788"/>
                  <a:gd name="connsiteY110" fmla="*/ 301671 h 315913"/>
                  <a:gd name="connsiteX111" fmla="*/ 324012 w 331788"/>
                  <a:gd name="connsiteY111" fmla="*/ 301671 h 315913"/>
                  <a:gd name="connsiteX112" fmla="*/ 331788 w 331788"/>
                  <a:gd name="connsiteY112" fmla="*/ 309439 h 315913"/>
                  <a:gd name="connsiteX113" fmla="*/ 324012 w 331788"/>
                  <a:gd name="connsiteY113" fmla="*/ 315913 h 315913"/>
                  <a:gd name="connsiteX114" fmla="*/ 7776 w 331788"/>
                  <a:gd name="connsiteY114" fmla="*/ 315913 h 315913"/>
                  <a:gd name="connsiteX115" fmla="*/ 0 w 331788"/>
                  <a:gd name="connsiteY115" fmla="*/ 309439 h 315913"/>
                  <a:gd name="connsiteX116" fmla="*/ 7776 w 331788"/>
                  <a:gd name="connsiteY116" fmla="*/ 301671 h 315913"/>
                  <a:gd name="connsiteX117" fmla="*/ 22033 w 331788"/>
                  <a:gd name="connsiteY117" fmla="*/ 301671 h 315913"/>
                  <a:gd name="connsiteX118" fmla="*/ 22033 w 331788"/>
                  <a:gd name="connsiteY118" fmla="*/ 34958 h 315913"/>
                  <a:gd name="connsiteX119" fmla="*/ 28513 w 331788"/>
                  <a:gd name="connsiteY119" fmla="*/ 28484 h 315913"/>
                  <a:gd name="connsiteX120" fmla="*/ 93315 w 331788"/>
                  <a:gd name="connsiteY120" fmla="*/ 28484 h 315913"/>
                  <a:gd name="connsiteX121" fmla="*/ 93315 w 331788"/>
                  <a:gd name="connsiteY121" fmla="*/ 14242 h 315913"/>
                  <a:gd name="connsiteX122" fmla="*/ 64802 w 331788"/>
                  <a:gd name="connsiteY122" fmla="*/ 14242 h 315913"/>
                  <a:gd name="connsiteX123" fmla="*/ 58322 w 331788"/>
                  <a:gd name="connsiteY123" fmla="*/ 6474 h 315913"/>
                  <a:gd name="connsiteX124" fmla="*/ 64802 w 331788"/>
                  <a:gd name="connsiteY124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31788" h="315913">
                    <a:moveTo>
                      <a:pt x="101402" y="200025"/>
                    </a:moveTo>
                    <a:cubicBezTo>
                      <a:pt x="97532" y="200025"/>
                      <a:pt x="93663" y="203933"/>
                      <a:pt x="93663" y="207840"/>
                    </a:cubicBezTo>
                    <a:cubicBezTo>
                      <a:pt x="93663" y="207840"/>
                      <a:pt x="93663" y="207840"/>
                      <a:pt x="93663" y="301625"/>
                    </a:cubicBezTo>
                    <a:cubicBezTo>
                      <a:pt x="93663" y="301625"/>
                      <a:pt x="93663" y="301625"/>
                      <a:pt x="137518" y="301625"/>
                    </a:cubicBezTo>
                    <a:cubicBezTo>
                      <a:pt x="137518" y="301625"/>
                      <a:pt x="137518" y="301625"/>
                      <a:pt x="137518" y="250825"/>
                    </a:cubicBezTo>
                    <a:cubicBezTo>
                      <a:pt x="137518" y="246917"/>
                      <a:pt x="140097" y="244312"/>
                      <a:pt x="143967" y="244312"/>
                    </a:cubicBezTo>
                    <a:cubicBezTo>
                      <a:pt x="143967" y="244312"/>
                      <a:pt x="143967" y="244312"/>
                      <a:pt x="187822" y="244312"/>
                    </a:cubicBezTo>
                    <a:cubicBezTo>
                      <a:pt x="191691" y="244312"/>
                      <a:pt x="194271" y="246917"/>
                      <a:pt x="194271" y="250825"/>
                    </a:cubicBezTo>
                    <a:cubicBezTo>
                      <a:pt x="194271" y="250825"/>
                      <a:pt x="194271" y="250825"/>
                      <a:pt x="194271" y="301625"/>
                    </a:cubicBezTo>
                    <a:cubicBezTo>
                      <a:pt x="194271" y="301625"/>
                      <a:pt x="194271" y="301625"/>
                      <a:pt x="230387" y="301625"/>
                    </a:cubicBezTo>
                    <a:cubicBezTo>
                      <a:pt x="234256" y="301625"/>
                      <a:pt x="238126" y="299020"/>
                      <a:pt x="238126" y="295112"/>
                    </a:cubicBezTo>
                    <a:lnTo>
                      <a:pt x="238126" y="207840"/>
                    </a:lnTo>
                    <a:cubicBezTo>
                      <a:pt x="238126" y="203933"/>
                      <a:pt x="234256" y="200025"/>
                      <a:pt x="230387" y="200025"/>
                    </a:cubicBezTo>
                    <a:cubicBezTo>
                      <a:pt x="230387" y="200025"/>
                      <a:pt x="230387" y="200025"/>
                      <a:pt x="101402" y="200025"/>
                    </a:cubicBezTo>
                    <a:close/>
                    <a:moveTo>
                      <a:pt x="258908" y="122237"/>
                    </a:moveTo>
                    <a:cubicBezTo>
                      <a:pt x="255011" y="122237"/>
                      <a:pt x="252413" y="124758"/>
                      <a:pt x="252413" y="129801"/>
                    </a:cubicBezTo>
                    <a:cubicBezTo>
                      <a:pt x="252413" y="129801"/>
                      <a:pt x="252413" y="129801"/>
                      <a:pt x="252413" y="157536"/>
                    </a:cubicBezTo>
                    <a:cubicBezTo>
                      <a:pt x="252413" y="161318"/>
                      <a:pt x="255011" y="165100"/>
                      <a:pt x="258908" y="165100"/>
                    </a:cubicBezTo>
                    <a:cubicBezTo>
                      <a:pt x="264103" y="165100"/>
                      <a:pt x="266701" y="161318"/>
                      <a:pt x="266701" y="157536"/>
                    </a:cubicBezTo>
                    <a:lnTo>
                      <a:pt x="266701" y="129801"/>
                    </a:lnTo>
                    <a:cubicBezTo>
                      <a:pt x="266701" y="124758"/>
                      <a:pt x="264103" y="122237"/>
                      <a:pt x="258908" y="122237"/>
                    </a:cubicBezTo>
                    <a:close/>
                    <a:moveTo>
                      <a:pt x="230332" y="122237"/>
                    </a:moveTo>
                    <a:cubicBezTo>
                      <a:pt x="226436" y="122237"/>
                      <a:pt x="223838" y="124758"/>
                      <a:pt x="223838" y="129801"/>
                    </a:cubicBezTo>
                    <a:cubicBezTo>
                      <a:pt x="223838" y="129801"/>
                      <a:pt x="223838" y="129801"/>
                      <a:pt x="223838" y="157536"/>
                    </a:cubicBezTo>
                    <a:cubicBezTo>
                      <a:pt x="223838" y="161318"/>
                      <a:pt x="226436" y="165100"/>
                      <a:pt x="230332" y="165100"/>
                    </a:cubicBezTo>
                    <a:cubicBezTo>
                      <a:pt x="234229" y="165100"/>
                      <a:pt x="238126" y="161318"/>
                      <a:pt x="238126" y="157536"/>
                    </a:cubicBezTo>
                    <a:lnTo>
                      <a:pt x="238126" y="129801"/>
                    </a:lnTo>
                    <a:cubicBezTo>
                      <a:pt x="238126" y="124758"/>
                      <a:pt x="234229" y="122237"/>
                      <a:pt x="230332" y="122237"/>
                    </a:cubicBezTo>
                    <a:close/>
                    <a:moveTo>
                      <a:pt x="201468" y="122237"/>
                    </a:moveTo>
                    <a:cubicBezTo>
                      <a:pt x="196273" y="122237"/>
                      <a:pt x="193675" y="124758"/>
                      <a:pt x="193675" y="129801"/>
                    </a:cubicBezTo>
                    <a:cubicBezTo>
                      <a:pt x="193675" y="129801"/>
                      <a:pt x="193675" y="129801"/>
                      <a:pt x="193675" y="157536"/>
                    </a:cubicBezTo>
                    <a:cubicBezTo>
                      <a:pt x="193675" y="161318"/>
                      <a:pt x="196273" y="165100"/>
                      <a:pt x="201468" y="165100"/>
                    </a:cubicBezTo>
                    <a:cubicBezTo>
                      <a:pt x="205365" y="165100"/>
                      <a:pt x="207963" y="161318"/>
                      <a:pt x="207963" y="157536"/>
                    </a:cubicBezTo>
                    <a:cubicBezTo>
                      <a:pt x="207963" y="157536"/>
                      <a:pt x="207963" y="157536"/>
                      <a:pt x="207963" y="129801"/>
                    </a:cubicBezTo>
                    <a:cubicBezTo>
                      <a:pt x="207963" y="124758"/>
                      <a:pt x="205365" y="122237"/>
                      <a:pt x="201468" y="122237"/>
                    </a:cubicBezTo>
                    <a:close/>
                    <a:moveTo>
                      <a:pt x="128732" y="122237"/>
                    </a:moveTo>
                    <a:cubicBezTo>
                      <a:pt x="124836" y="122237"/>
                      <a:pt x="122238" y="124758"/>
                      <a:pt x="122238" y="129801"/>
                    </a:cubicBezTo>
                    <a:cubicBezTo>
                      <a:pt x="122238" y="129801"/>
                      <a:pt x="122238" y="129801"/>
                      <a:pt x="122238" y="157536"/>
                    </a:cubicBezTo>
                    <a:cubicBezTo>
                      <a:pt x="122238" y="161318"/>
                      <a:pt x="124836" y="165100"/>
                      <a:pt x="128732" y="165100"/>
                    </a:cubicBezTo>
                    <a:cubicBezTo>
                      <a:pt x="133928" y="165100"/>
                      <a:pt x="136526" y="161318"/>
                      <a:pt x="136526" y="157536"/>
                    </a:cubicBezTo>
                    <a:cubicBezTo>
                      <a:pt x="136526" y="157536"/>
                      <a:pt x="136526" y="157536"/>
                      <a:pt x="136526" y="129801"/>
                    </a:cubicBezTo>
                    <a:cubicBezTo>
                      <a:pt x="136526" y="124758"/>
                      <a:pt x="133928" y="122237"/>
                      <a:pt x="128732" y="122237"/>
                    </a:cubicBezTo>
                    <a:close/>
                    <a:moveTo>
                      <a:pt x="101456" y="122237"/>
                    </a:moveTo>
                    <a:cubicBezTo>
                      <a:pt x="97559" y="122237"/>
                      <a:pt x="93663" y="124758"/>
                      <a:pt x="93663" y="129801"/>
                    </a:cubicBezTo>
                    <a:lnTo>
                      <a:pt x="93663" y="157536"/>
                    </a:lnTo>
                    <a:cubicBezTo>
                      <a:pt x="93663" y="161318"/>
                      <a:pt x="97559" y="165100"/>
                      <a:pt x="101456" y="165100"/>
                    </a:cubicBezTo>
                    <a:cubicBezTo>
                      <a:pt x="105353" y="165100"/>
                      <a:pt x="107951" y="161318"/>
                      <a:pt x="107951" y="157536"/>
                    </a:cubicBezTo>
                    <a:cubicBezTo>
                      <a:pt x="107951" y="157536"/>
                      <a:pt x="107951" y="157536"/>
                      <a:pt x="107951" y="129801"/>
                    </a:cubicBezTo>
                    <a:cubicBezTo>
                      <a:pt x="107951" y="124758"/>
                      <a:pt x="105353" y="122237"/>
                      <a:pt x="101456" y="122237"/>
                    </a:cubicBezTo>
                    <a:close/>
                    <a:moveTo>
                      <a:pt x="72881" y="122237"/>
                    </a:moveTo>
                    <a:cubicBezTo>
                      <a:pt x="67686" y="122237"/>
                      <a:pt x="65088" y="124758"/>
                      <a:pt x="65088" y="129801"/>
                    </a:cubicBezTo>
                    <a:cubicBezTo>
                      <a:pt x="65088" y="129801"/>
                      <a:pt x="65088" y="129801"/>
                      <a:pt x="65088" y="157536"/>
                    </a:cubicBezTo>
                    <a:cubicBezTo>
                      <a:pt x="65088" y="161318"/>
                      <a:pt x="67686" y="165100"/>
                      <a:pt x="72881" y="165100"/>
                    </a:cubicBezTo>
                    <a:cubicBezTo>
                      <a:pt x="76778" y="165100"/>
                      <a:pt x="79376" y="161318"/>
                      <a:pt x="79376" y="157536"/>
                    </a:cubicBezTo>
                    <a:lnTo>
                      <a:pt x="79376" y="129801"/>
                    </a:lnTo>
                    <a:cubicBezTo>
                      <a:pt x="79376" y="124758"/>
                      <a:pt x="76778" y="122237"/>
                      <a:pt x="72881" y="122237"/>
                    </a:cubicBezTo>
                    <a:close/>
                    <a:moveTo>
                      <a:pt x="258908" y="65087"/>
                    </a:moveTo>
                    <a:cubicBezTo>
                      <a:pt x="255011" y="65087"/>
                      <a:pt x="252413" y="67685"/>
                      <a:pt x="252413" y="71581"/>
                    </a:cubicBezTo>
                    <a:cubicBezTo>
                      <a:pt x="252413" y="71581"/>
                      <a:pt x="252413" y="71581"/>
                      <a:pt x="252413" y="100157"/>
                    </a:cubicBezTo>
                    <a:cubicBezTo>
                      <a:pt x="252413" y="105352"/>
                      <a:pt x="255011" y="107950"/>
                      <a:pt x="258908" y="107950"/>
                    </a:cubicBezTo>
                    <a:cubicBezTo>
                      <a:pt x="264103" y="107950"/>
                      <a:pt x="266701" y="105352"/>
                      <a:pt x="266701" y="100157"/>
                    </a:cubicBezTo>
                    <a:lnTo>
                      <a:pt x="266701" y="71581"/>
                    </a:lnTo>
                    <a:cubicBezTo>
                      <a:pt x="266701" y="67685"/>
                      <a:pt x="264103" y="65087"/>
                      <a:pt x="258908" y="65087"/>
                    </a:cubicBezTo>
                    <a:close/>
                    <a:moveTo>
                      <a:pt x="230332" y="65087"/>
                    </a:moveTo>
                    <a:cubicBezTo>
                      <a:pt x="226436" y="65087"/>
                      <a:pt x="223838" y="67685"/>
                      <a:pt x="223838" y="71581"/>
                    </a:cubicBezTo>
                    <a:cubicBezTo>
                      <a:pt x="223838" y="71581"/>
                      <a:pt x="223838" y="71581"/>
                      <a:pt x="223838" y="100157"/>
                    </a:cubicBezTo>
                    <a:cubicBezTo>
                      <a:pt x="223838" y="105352"/>
                      <a:pt x="226436" y="107950"/>
                      <a:pt x="230332" y="107950"/>
                    </a:cubicBezTo>
                    <a:cubicBezTo>
                      <a:pt x="234229" y="107950"/>
                      <a:pt x="238126" y="105352"/>
                      <a:pt x="238126" y="100157"/>
                    </a:cubicBezTo>
                    <a:lnTo>
                      <a:pt x="238126" y="71581"/>
                    </a:lnTo>
                    <a:cubicBezTo>
                      <a:pt x="238126" y="67685"/>
                      <a:pt x="234229" y="65087"/>
                      <a:pt x="230332" y="65087"/>
                    </a:cubicBezTo>
                    <a:close/>
                    <a:moveTo>
                      <a:pt x="201468" y="65087"/>
                    </a:moveTo>
                    <a:cubicBezTo>
                      <a:pt x="196273" y="65087"/>
                      <a:pt x="193675" y="67685"/>
                      <a:pt x="193675" y="71581"/>
                    </a:cubicBezTo>
                    <a:cubicBezTo>
                      <a:pt x="193675" y="71581"/>
                      <a:pt x="193675" y="71581"/>
                      <a:pt x="193675" y="100157"/>
                    </a:cubicBezTo>
                    <a:cubicBezTo>
                      <a:pt x="193675" y="105352"/>
                      <a:pt x="196273" y="107950"/>
                      <a:pt x="201468" y="107950"/>
                    </a:cubicBezTo>
                    <a:cubicBezTo>
                      <a:pt x="205365" y="107950"/>
                      <a:pt x="207963" y="105352"/>
                      <a:pt x="207963" y="100157"/>
                    </a:cubicBezTo>
                    <a:cubicBezTo>
                      <a:pt x="207963" y="100157"/>
                      <a:pt x="207963" y="100157"/>
                      <a:pt x="207963" y="71581"/>
                    </a:cubicBezTo>
                    <a:cubicBezTo>
                      <a:pt x="207963" y="67685"/>
                      <a:pt x="205365" y="65087"/>
                      <a:pt x="201468" y="65087"/>
                    </a:cubicBezTo>
                    <a:close/>
                    <a:moveTo>
                      <a:pt x="128732" y="65087"/>
                    </a:moveTo>
                    <a:cubicBezTo>
                      <a:pt x="124836" y="65087"/>
                      <a:pt x="122238" y="67685"/>
                      <a:pt x="122238" y="71581"/>
                    </a:cubicBezTo>
                    <a:cubicBezTo>
                      <a:pt x="122238" y="71581"/>
                      <a:pt x="122238" y="71581"/>
                      <a:pt x="122238" y="100157"/>
                    </a:cubicBezTo>
                    <a:cubicBezTo>
                      <a:pt x="122238" y="105352"/>
                      <a:pt x="124836" y="107950"/>
                      <a:pt x="128732" y="107950"/>
                    </a:cubicBezTo>
                    <a:cubicBezTo>
                      <a:pt x="133928" y="107950"/>
                      <a:pt x="136526" y="105352"/>
                      <a:pt x="136526" y="100157"/>
                    </a:cubicBezTo>
                    <a:cubicBezTo>
                      <a:pt x="136526" y="100157"/>
                      <a:pt x="136526" y="100157"/>
                      <a:pt x="136526" y="71581"/>
                    </a:cubicBezTo>
                    <a:cubicBezTo>
                      <a:pt x="136526" y="67685"/>
                      <a:pt x="133928" y="65087"/>
                      <a:pt x="128732" y="65087"/>
                    </a:cubicBezTo>
                    <a:close/>
                    <a:moveTo>
                      <a:pt x="101456" y="65087"/>
                    </a:moveTo>
                    <a:cubicBezTo>
                      <a:pt x="97559" y="65087"/>
                      <a:pt x="93663" y="67685"/>
                      <a:pt x="93663" y="71581"/>
                    </a:cubicBezTo>
                    <a:lnTo>
                      <a:pt x="93663" y="100157"/>
                    </a:lnTo>
                    <a:cubicBezTo>
                      <a:pt x="93663" y="105352"/>
                      <a:pt x="97559" y="107950"/>
                      <a:pt x="101456" y="107950"/>
                    </a:cubicBezTo>
                    <a:cubicBezTo>
                      <a:pt x="105353" y="107950"/>
                      <a:pt x="107951" y="105352"/>
                      <a:pt x="107951" y="100157"/>
                    </a:cubicBezTo>
                    <a:cubicBezTo>
                      <a:pt x="107951" y="100157"/>
                      <a:pt x="107951" y="100157"/>
                      <a:pt x="107951" y="71581"/>
                    </a:cubicBezTo>
                    <a:cubicBezTo>
                      <a:pt x="107951" y="67685"/>
                      <a:pt x="105353" y="65087"/>
                      <a:pt x="101456" y="65087"/>
                    </a:cubicBezTo>
                    <a:close/>
                    <a:moveTo>
                      <a:pt x="72881" y="65087"/>
                    </a:moveTo>
                    <a:cubicBezTo>
                      <a:pt x="67686" y="65087"/>
                      <a:pt x="65088" y="67685"/>
                      <a:pt x="65088" y="71581"/>
                    </a:cubicBezTo>
                    <a:cubicBezTo>
                      <a:pt x="65088" y="71581"/>
                      <a:pt x="65088" y="71581"/>
                      <a:pt x="65088" y="100157"/>
                    </a:cubicBezTo>
                    <a:cubicBezTo>
                      <a:pt x="65088" y="105352"/>
                      <a:pt x="67686" y="107950"/>
                      <a:pt x="72881" y="107950"/>
                    </a:cubicBezTo>
                    <a:cubicBezTo>
                      <a:pt x="76778" y="107950"/>
                      <a:pt x="79376" y="105352"/>
                      <a:pt x="79376" y="100157"/>
                    </a:cubicBezTo>
                    <a:lnTo>
                      <a:pt x="79376" y="71581"/>
                    </a:lnTo>
                    <a:cubicBezTo>
                      <a:pt x="79376" y="67685"/>
                      <a:pt x="76778" y="65087"/>
                      <a:pt x="72881" y="65087"/>
                    </a:cubicBezTo>
                    <a:close/>
                    <a:moveTo>
                      <a:pt x="107950" y="14287"/>
                    </a:moveTo>
                    <a:lnTo>
                      <a:pt x="107950" y="28575"/>
                    </a:lnTo>
                    <a:lnTo>
                      <a:pt x="223838" y="28575"/>
                    </a:lnTo>
                    <a:lnTo>
                      <a:pt x="223838" y="14287"/>
                    </a:lnTo>
                    <a:close/>
                    <a:moveTo>
                      <a:pt x="64802" y="0"/>
                    </a:moveTo>
                    <a:cubicBezTo>
                      <a:pt x="64802" y="0"/>
                      <a:pt x="64802" y="0"/>
                      <a:pt x="266986" y="0"/>
                    </a:cubicBezTo>
                    <a:cubicBezTo>
                      <a:pt x="270874" y="0"/>
                      <a:pt x="273466" y="2589"/>
                      <a:pt x="273466" y="6474"/>
                    </a:cubicBezTo>
                    <a:cubicBezTo>
                      <a:pt x="273466" y="10358"/>
                      <a:pt x="270874" y="14242"/>
                      <a:pt x="266986" y="14242"/>
                    </a:cubicBezTo>
                    <a:cubicBezTo>
                      <a:pt x="266986" y="14242"/>
                      <a:pt x="266986" y="14242"/>
                      <a:pt x="238472" y="14242"/>
                    </a:cubicBezTo>
                    <a:cubicBezTo>
                      <a:pt x="238472" y="14242"/>
                      <a:pt x="238472" y="14242"/>
                      <a:pt x="238472" y="28484"/>
                    </a:cubicBezTo>
                    <a:cubicBezTo>
                      <a:pt x="238472" y="28484"/>
                      <a:pt x="238472" y="28484"/>
                      <a:pt x="303275" y="28484"/>
                    </a:cubicBezTo>
                    <a:cubicBezTo>
                      <a:pt x="307163" y="28484"/>
                      <a:pt x="309755" y="31073"/>
                      <a:pt x="309755" y="34958"/>
                    </a:cubicBezTo>
                    <a:cubicBezTo>
                      <a:pt x="309755" y="34958"/>
                      <a:pt x="309755" y="34958"/>
                      <a:pt x="309755" y="301671"/>
                    </a:cubicBezTo>
                    <a:cubicBezTo>
                      <a:pt x="309755" y="301671"/>
                      <a:pt x="309755" y="301671"/>
                      <a:pt x="324012" y="301671"/>
                    </a:cubicBezTo>
                    <a:cubicBezTo>
                      <a:pt x="329196" y="301671"/>
                      <a:pt x="331788" y="305555"/>
                      <a:pt x="331788" y="309439"/>
                    </a:cubicBezTo>
                    <a:cubicBezTo>
                      <a:pt x="331788" y="313324"/>
                      <a:pt x="329196" y="315913"/>
                      <a:pt x="324012" y="315913"/>
                    </a:cubicBezTo>
                    <a:cubicBezTo>
                      <a:pt x="324012" y="315913"/>
                      <a:pt x="324012" y="315913"/>
                      <a:pt x="7776" y="315913"/>
                    </a:cubicBezTo>
                    <a:cubicBezTo>
                      <a:pt x="2592" y="315913"/>
                      <a:pt x="0" y="313324"/>
                      <a:pt x="0" y="309439"/>
                    </a:cubicBezTo>
                    <a:cubicBezTo>
                      <a:pt x="0" y="305555"/>
                      <a:pt x="2592" y="301671"/>
                      <a:pt x="7776" y="301671"/>
                    </a:cubicBezTo>
                    <a:cubicBezTo>
                      <a:pt x="7776" y="301671"/>
                      <a:pt x="7776" y="301671"/>
                      <a:pt x="22033" y="301671"/>
                    </a:cubicBezTo>
                    <a:cubicBezTo>
                      <a:pt x="22033" y="301671"/>
                      <a:pt x="22033" y="301671"/>
                      <a:pt x="22033" y="34958"/>
                    </a:cubicBezTo>
                    <a:cubicBezTo>
                      <a:pt x="22033" y="31073"/>
                      <a:pt x="24625" y="28484"/>
                      <a:pt x="28513" y="28484"/>
                    </a:cubicBezTo>
                    <a:cubicBezTo>
                      <a:pt x="28513" y="28484"/>
                      <a:pt x="28513" y="28484"/>
                      <a:pt x="93315" y="28484"/>
                    </a:cubicBezTo>
                    <a:cubicBezTo>
                      <a:pt x="93315" y="28484"/>
                      <a:pt x="93315" y="28484"/>
                      <a:pt x="93315" y="14242"/>
                    </a:cubicBezTo>
                    <a:cubicBezTo>
                      <a:pt x="93315" y="14242"/>
                      <a:pt x="93315" y="14242"/>
                      <a:pt x="64802" y="14242"/>
                    </a:cubicBezTo>
                    <a:cubicBezTo>
                      <a:pt x="60914" y="14242"/>
                      <a:pt x="58322" y="10358"/>
                      <a:pt x="58322" y="6474"/>
                    </a:cubicBezTo>
                    <a:cubicBezTo>
                      <a:pt x="58322" y="2589"/>
                      <a:pt x="60914" y="0"/>
                      <a:pt x="64802" y="0"/>
                    </a:cubicBezTo>
                    <a:close/>
                  </a:path>
                </a:pathLst>
              </a:custGeom>
              <a:solidFill>
                <a:srgbClr val="DD592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îšļîḑe"/>
            <p:cNvSpPr txBox="1"/>
            <p:nvPr/>
          </p:nvSpPr>
          <p:spPr bwMode="auto">
            <a:xfrm>
              <a:off x="763270" y="2553343"/>
              <a:ext cx="150495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algn="l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Char char="p"/>
              </a:pPr>
              <a:r>
                <a:rPr lang="en-US" altLang="zh-CN" dirty="0">
                  <a:sym typeface="+mn-ea"/>
                </a:rPr>
                <a:t>Supporting text here. </a:t>
              </a:r>
              <a:endParaRPr lang="en-US" altLang="zh-CN" sz="1800" dirty="0"/>
            </a:p>
          </p:txBody>
        </p:sp>
        <p:sp>
          <p:nvSpPr>
            <p:cNvPr id="13" name="íş1idé"/>
            <p:cNvSpPr txBox="1"/>
            <p:nvPr/>
          </p:nvSpPr>
          <p:spPr bwMode="auto">
            <a:xfrm>
              <a:off x="763270" y="3510923"/>
              <a:ext cx="1677035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algn="l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Char char="p"/>
              </a:pPr>
              <a:r>
                <a:rPr lang="en-US" altLang="zh-CN" dirty="0">
                  <a:sym typeface="+mn-ea"/>
                </a:rPr>
                <a:t>Supporting text here. </a:t>
              </a:r>
              <a:endParaRPr lang="en-US" altLang="zh-CN" sz="1800" dirty="0"/>
            </a:p>
          </p:txBody>
        </p:sp>
        <p:sp>
          <p:nvSpPr>
            <p:cNvPr id="15" name="îṥļîḑê"/>
            <p:cNvSpPr txBox="1"/>
            <p:nvPr/>
          </p:nvSpPr>
          <p:spPr bwMode="auto">
            <a:xfrm>
              <a:off x="763270" y="4408178"/>
              <a:ext cx="1936115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algn="l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Char char="p"/>
              </a:pPr>
              <a:r>
                <a:rPr lang="en-US" altLang="zh-CN" dirty="0">
                  <a:sym typeface="+mn-ea"/>
                </a:rPr>
                <a:t>Supporting text here. </a:t>
              </a:r>
              <a:endParaRPr lang="en-US" altLang="zh-CN" sz="1800" dirty="0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62995" y="2940933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62995" y="3894431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$ḻíḓê"/>
            <p:cNvSpPr txBox="1"/>
            <p:nvPr/>
          </p:nvSpPr>
          <p:spPr bwMode="auto">
            <a:xfrm>
              <a:off x="9741895" y="2444885"/>
              <a:ext cx="1704975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algn="r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Char char="p"/>
              </a:pPr>
              <a:r>
                <a:rPr lang="en-US" altLang="zh-CN" dirty="0">
                  <a:sym typeface="+mn-ea"/>
                </a:rPr>
                <a:t>Supporting text here. </a:t>
              </a:r>
              <a:endParaRPr lang="zh-CN" altLang="en-US" sz="1800" dirty="0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1" name="íṣ1íḑe"/>
            <p:cNvSpPr txBox="1"/>
            <p:nvPr/>
          </p:nvSpPr>
          <p:spPr bwMode="auto">
            <a:xfrm>
              <a:off x="9741895" y="3507240"/>
              <a:ext cx="170561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algn="r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Char char="p"/>
              </a:pPr>
              <a:r>
                <a:rPr lang="en-US" altLang="zh-CN" dirty="0">
                  <a:sym typeface="+mn-ea"/>
                </a:rPr>
                <a:t>Supporting text here. </a:t>
              </a:r>
              <a:endParaRPr lang="zh-CN" altLang="en-US" sz="1800" dirty="0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7" name="îš1íḓé"/>
            <p:cNvSpPr txBox="1"/>
            <p:nvPr/>
          </p:nvSpPr>
          <p:spPr bwMode="auto">
            <a:xfrm>
              <a:off x="9598385" y="4408305"/>
              <a:ext cx="1848485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algn="r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Char char="p"/>
              </a:pPr>
              <a:r>
                <a:rPr lang="en-US" altLang="zh-CN" dirty="0">
                  <a:sym typeface="+mn-ea"/>
                </a:rPr>
                <a:t>Supporting text here. </a:t>
              </a:r>
              <a:endParaRPr lang="zh-CN" altLang="en-US" sz="1800" dirty="0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8782213" y="2940933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783483" y="4820261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82213" y="3898241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/>
        </p:nvCxnSpPr>
        <p:spPr>
          <a:xfrm>
            <a:off x="762995" y="4934561"/>
            <a:ext cx="275355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图片 137" descr="透明-横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5186045" y="1628775"/>
            <a:ext cx="197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文字介绍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rcRect r="22" b="22560"/>
          <a:stretch>
            <a:fillRect/>
          </a:stretch>
        </p:blipFill>
        <p:spPr>
          <a:xfrm>
            <a:off x="-9525" y="994410"/>
            <a:ext cx="12200890" cy="570166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-19685" y="994410"/>
            <a:ext cx="12220575" cy="5701030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" name="89d3f7f9-396d-464c-bc52-1a38af64810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0400" y="1106132"/>
            <a:ext cx="10858500" cy="6544515"/>
            <a:chOff x="660400" y="1106132"/>
            <a:chExt cx="10858500" cy="6544515"/>
          </a:xfrm>
        </p:grpSpPr>
        <p:sp>
          <p:nvSpPr>
            <p:cNvPr id="6" name="iṥľiḓè"/>
            <p:cNvSpPr/>
            <p:nvPr/>
          </p:nvSpPr>
          <p:spPr>
            <a:xfrm>
              <a:off x="2987559" y="1433765"/>
              <a:ext cx="6216883" cy="6216882"/>
            </a:xfrm>
            <a:prstGeom prst="donut">
              <a:avLst>
                <a:gd name="adj" fmla="val 21222"/>
              </a:avLst>
            </a:prstGeom>
            <a:gradFill flip="none" rotWithShape="1">
              <a:gsLst>
                <a:gs pos="57000">
                  <a:schemeClr val="accent1">
                    <a:lumMod val="0"/>
                    <a:lumOff val="100000"/>
                    <a:alpha val="0"/>
                  </a:schemeClr>
                </a:gs>
                <a:gs pos="100000">
                  <a:schemeClr val="bg1">
                    <a:lumMod val="85000"/>
                    <a:alpha val="39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ïŝ1íḍè"/>
            <p:cNvSpPr txBox="1"/>
            <p:nvPr/>
          </p:nvSpPr>
          <p:spPr bwMode="auto">
            <a:xfrm>
              <a:off x="660400" y="3077941"/>
              <a:ext cx="317702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TEXT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  <p:sp>
          <p:nvSpPr>
            <p:cNvPr id="8" name="i$lîḋé"/>
            <p:cNvSpPr/>
            <p:nvPr/>
          </p:nvSpPr>
          <p:spPr bwMode="auto">
            <a:xfrm>
              <a:off x="1835785" y="3519767"/>
              <a:ext cx="1972945" cy="1983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p"/>
              </a:pPr>
              <a:r>
                <a:rPr lang="en-US" altLang="zh-CN" sz="1600" dirty="0">
                  <a:sym typeface="+mn-ea"/>
                </a:rPr>
                <a:t>Supporting text here. </a:t>
              </a:r>
              <a:endParaRPr lang="en-US" altLang="zh-CN" sz="1600" b="1" dirty="0">
                <a:latin typeface=".萍方-简" panose="020B0100000000000000" charset="-122"/>
                <a:ea typeface=".萍方-简" panose="020B0100000000000000" charset="-122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p"/>
              </a:pPr>
              <a:r>
                <a:rPr lang="en-US" altLang="zh-CN" sz="1600" dirty="0">
                  <a:sym typeface="+mn-ea"/>
                </a:rPr>
                <a:t>Supporting text here. </a:t>
              </a:r>
              <a:endParaRPr lang="en-US" altLang="zh-CN" sz="1600" dirty="0">
                <a:sym typeface="+mn-ea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p"/>
              </a:pPr>
              <a:r>
                <a:rPr lang="en-US" altLang="zh-CN" sz="1600" dirty="0">
                  <a:sym typeface="+mn-ea"/>
                </a:rPr>
                <a:t>Supporting text here. </a:t>
              </a:r>
              <a:endParaRPr lang="en-US" altLang="zh-CN" sz="1600" dirty="0">
                <a:sym typeface="+mn-ea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p"/>
              </a:pPr>
              <a:r>
                <a:rPr lang="en-US" altLang="zh-CN" sz="1600" dirty="0">
                  <a:sym typeface="+mn-ea"/>
                </a:rPr>
                <a:t>Supporting text here. 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  <p:sp>
          <p:nvSpPr>
            <p:cNvPr id="9" name="ïśḻîḓè"/>
            <p:cNvSpPr txBox="1"/>
            <p:nvPr/>
          </p:nvSpPr>
          <p:spPr bwMode="auto">
            <a:xfrm>
              <a:off x="8341871" y="3077941"/>
              <a:ext cx="317702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TEXT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  <p:sp>
          <p:nvSpPr>
            <p:cNvPr id="10" name="íSlïdé"/>
            <p:cNvSpPr/>
            <p:nvPr/>
          </p:nvSpPr>
          <p:spPr bwMode="auto">
            <a:xfrm>
              <a:off x="8084820" y="3519767"/>
              <a:ext cx="2000885" cy="867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p"/>
              </a:pPr>
              <a:r>
                <a:rPr lang="en-US" altLang="zh-CN" sz="1600" dirty="0">
                  <a:sym typeface="+mn-ea"/>
                </a:rPr>
                <a:t>Supporting text here. </a:t>
              </a:r>
              <a:endParaRPr lang="en-US" altLang="zh-CN" sz="1600" b="1" dirty="0">
                <a:latin typeface=".萍方-简" panose="020B0100000000000000" charset="-122"/>
                <a:ea typeface=".萍方-简" panose="020B0100000000000000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p"/>
              </a:pPr>
              <a:r>
                <a:rPr lang="en-US" altLang="zh-CN" sz="1600" dirty="0">
                  <a:sym typeface="+mn-ea"/>
                </a:rPr>
                <a:t>Supporting text here. 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  <p:grpSp>
          <p:nvGrpSpPr>
            <p:cNvPr id="11" name="îşḷíḍê"/>
            <p:cNvGrpSpPr/>
            <p:nvPr/>
          </p:nvGrpSpPr>
          <p:grpSpPr>
            <a:xfrm>
              <a:off x="4637185" y="1718911"/>
              <a:ext cx="3040848" cy="1358900"/>
              <a:chOff x="1137914" y="4323816"/>
              <a:chExt cx="2687394" cy="1278387"/>
            </a:xfrm>
          </p:grpSpPr>
          <p:sp>
            <p:nvSpPr>
              <p:cNvPr id="23" name="išlîḓè"/>
              <p:cNvSpPr txBox="1"/>
              <p:nvPr/>
            </p:nvSpPr>
            <p:spPr bwMode="auto">
              <a:xfrm>
                <a:off x="1137914" y="4323816"/>
                <a:ext cx="268739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000" dirty="0"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TEXT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24" name="iṡlíďê"/>
              <p:cNvSpPr/>
              <p:nvPr/>
            </p:nvSpPr>
            <p:spPr bwMode="auto">
              <a:xfrm>
                <a:off x="1695175" y="4735409"/>
                <a:ext cx="2028704" cy="86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 algn="l">
                  <a:lnSpc>
                    <a:spcPct val="150000"/>
                  </a:lnSpc>
                  <a:buFont typeface="Wingdings" panose="05000000000000000000" charset="0"/>
                  <a:buChar char="p"/>
                </a:pPr>
                <a:r>
                  <a:rPr lang="en-US" altLang="zh-CN" sz="1600" dirty="0">
                    <a:sym typeface="+mn-ea"/>
                  </a:rPr>
                  <a:t>Supporting text here.</a:t>
                </a:r>
                <a:endParaRPr lang="en-US" altLang="zh-CN" sz="1600" dirty="0">
                  <a:sym typeface="+mn-ea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anose="05000000000000000000" charset="0"/>
                  <a:buChar char="p"/>
                </a:pPr>
                <a:r>
                  <a:rPr lang="en-US" altLang="zh-CN" sz="1600" dirty="0">
                    <a:sym typeface="+mn-ea"/>
                  </a:rPr>
                  <a:t> Supporting text here. 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sp>
          <p:nvSpPr>
            <p:cNvPr id="12" name="îşliḓe"/>
            <p:cNvSpPr/>
            <p:nvPr/>
          </p:nvSpPr>
          <p:spPr bwMode="auto">
            <a:xfrm>
              <a:off x="4507486" y="3063433"/>
              <a:ext cx="3177029" cy="3177029"/>
            </a:xfrm>
            <a:prstGeom prst="ellipse">
              <a:avLst/>
            </a:prstGeom>
            <a:blipFill>
              <a:blip r:embed="rId3"/>
              <a:stretch>
                <a:fillRect l="-25127" r="-24932"/>
              </a:stretch>
            </a:blip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13" name="ísļïde"/>
            <p:cNvGrpSpPr/>
            <p:nvPr/>
          </p:nvGrpSpPr>
          <p:grpSpPr>
            <a:xfrm>
              <a:off x="3306000" y="2422673"/>
              <a:ext cx="655266" cy="655266"/>
              <a:chOff x="4462645" y="1965241"/>
              <a:chExt cx="1017604" cy="1017604"/>
            </a:xfrm>
          </p:grpSpPr>
          <p:sp>
            <p:nvSpPr>
              <p:cNvPr id="21" name="iṩļîďé"/>
              <p:cNvSpPr/>
              <p:nvPr/>
            </p:nvSpPr>
            <p:spPr>
              <a:xfrm>
                <a:off x="4462645" y="1965241"/>
                <a:ext cx="1017604" cy="1017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D592E"/>
              </a:solidFill>
              <a:ln w="38100">
                <a:solidFill>
                  <a:schemeClr val="bg1"/>
                </a:solidFill>
                <a:miter lim="400000"/>
              </a:ln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iṥḷiḓé"/>
              <p:cNvSpPr/>
              <p:nvPr/>
            </p:nvSpPr>
            <p:spPr bwMode="auto">
              <a:xfrm>
                <a:off x="4772753" y="2282693"/>
                <a:ext cx="397388" cy="382700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îśḻîdè"/>
            <p:cNvGrpSpPr/>
            <p:nvPr/>
          </p:nvGrpSpPr>
          <p:grpSpPr>
            <a:xfrm>
              <a:off x="8335389" y="2422673"/>
              <a:ext cx="655266" cy="655266"/>
              <a:chOff x="4462645" y="1965241"/>
              <a:chExt cx="1017604" cy="1017604"/>
            </a:xfrm>
          </p:grpSpPr>
          <p:sp>
            <p:nvSpPr>
              <p:cNvPr id="19" name="işļíḍè"/>
              <p:cNvSpPr/>
              <p:nvPr/>
            </p:nvSpPr>
            <p:spPr>
              <a:xfrm>
                <a:off x="4462645" y="1965241"/>
                <a:ext cx="1017604" cy="1017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D592E"/>
              </a:solidFill>
              <a:ln w="38100">
                <a:solidFill>
                  <a:schemeClr val="bg1"/>
                </a:solidFill>
                <a:miter lim="400000"/>
              </a:ln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iṥľïḍê"/>
              <p:cNvSpPr/>
              <p:nvPr/>
            </p:nvSpPr>
            <p:spPr bwMode="auto">
              <a:xfrm>
                <a:off x="4772753" y="2282693"/>
                <a:ext cx="397388" cy="382700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íSļidè"/>
            <p:cNvGrpSpPr/>
            <p:nvPr/>
          </p:nvGrpSpPr>
          <p:grpSpPr>
            <a:xfrm>
              <a:off x="5768367" y="1106132"/>
              <a:ext cx="655266" cy="655266"/>
              <a:chOff x="4462645" y="1965241"/>
              <a:chExt cx="1017604" cy="1017604"/>
            </a:xfrm>
          </p:grpSpPr>
          <p:sp>
            <p:nvSpPr>
              <p:cNvPr id="17" name="íṡľidé"/>
              <p:cNvSpPr/>
              <p:nvPr/>
            </p:nvSpPr>
            <p:spPr>
              <a:xfrm>
                <a:off x="4462645" y="1965241"/>
                <a:ext cx="1017604" cy="1017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DD592E"/>
              </a:solidFill>
              <a:ln w="38100">
                <a:solidFill>
                  <a:schemeClr val="bg1"/>
                </a:solidFill>
                <a:miter lim="400000"/>
              </a:ln>
            </p:spPr>
            <p:txBody>
              <a:bodyPr wrap="none" lIns="19050" tIns="19050" rIns="19050" bIns="19050" anchor="ctr">
                <a:normAutofit/>
              </a:bodyPr>
              <a:lstStyle/>
              <a:p>
                <a:pPr lvl="0" algn="ctr"/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iśliḓé"/>
              <p:cNvSpPr/>
              <p:nvPr/>
            </p:nvSpPr>
            <p:spPr bwMode="auto">
              <a:xfrm>
                <a:off x="4772753" y="2282693"/>
                <a:ext cx="397388" cy="382700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iṩ1îḍe"/>
            <p:cNvSpPr/>
            <p:nvPr/>
          </p:nvSpPr>
          <p:spPr>
            <a:xfrm>
              <a:off x="5244528" y="3800475"/>
              <a:ext cx="1702944" cy="1702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 w="38100">
              <a:solidFill>
                <a:schemeClr val="bg1"/>
              </a:solidFill>
              <a:miter lim="400000"/>
            </a:ln>
          </p:spPr>
          <p:txBody>
            <a:bodyPr wrap="none" lIns="19050" tIns="19050" rIns="19050" bIns="19050" anchor="ctr">
              <a:normAutofit/>
            </a:bodyPr>
            <a:lstStyle/>
            <a:p>
              <a:pPr lvl="0" algn="ctr"/>
              <a:r>
                <a:rPr lang="zh-CN" altLang="en-US" b="1" dirty="0">
                  <a:solidFill>
                    <a:schemeClr val="bg1"/>
                  </a:solidFill>
                </a:rPr>
                <a:t>晋升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1119505" y="207645"/>
            <a:ext cx="2541270" cy="508000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TEXT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6" name="文本框 25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文字介绍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13" name="图片 212" descr="透明-横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948815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D592E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45984" y="2268855"/>
            <a:ext cx="8072824" cy="1785620"/>
            <a:chOff x="6385" y="3552"/>
            <a:chExt cx="11885" cy="2812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en-US" altLang="zh-CN" sz="96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THANK YOU</a:t>
              </a:r>
              <a:endParaRPr lang="en-US" altLang="zh-CN" sz="96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28" y="3552"/>
              <a:ext cx="37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www.chancetop.com</a:t>
              </a:r>
              <a:endParaRPr lang="zh-CN" altLang="en-US" sz="20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 flipH="1">
            <a:off x="7216140" y="0"/>
            <a:ext cx="4742815" cy="27609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88695" y="3783965"/>
            <a:ext cx="7028180" cy="436880"/>
            <a:chOff x="1467" y="6049"/>
            <a:chExt cx="11068" cy="688"/>
          </a:xfrm>
        </p:grpSpPr>
        <p:sp>
          <p:nvSpPr>
            <p:cNvPr id="6" name="矩形 5"/>
            <p:cNvSpPr/>
            <p:nvPr/>
          </p:nvSpPr>
          <p:spPr>
            <a:xfrm>
              <a:off x="1641" y="6475"/>
              <a:ext cx="10863" cy="262"/>
            </a:xfrm>
            <a:prstGeom prst="rect">
              <a:avLst/>
            </a:prstGeom>
            <a:solidFill>
              <a:srgbClr val="E75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67" y="6049"/>
              <a:ext cx="110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 fontAlgn="auto"/>
              <a:r>
                <a:rPr lang="en-US" sz="2000" kern="400" spc="100">
                  <a:solidFill>
                    <a:srgbClr val="E75D39"/>
                  </a:solidFill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TRANSFORMING BUSINESS THROUGH TECHNOLOGY.</a:t>
              </a:r>
              <a:endParaRPr lang="zh-CN" altLang="en-US" sz="2000" kern="400" spc="100">
                <a:solidFill>
                  <a:srgbClr val="E75D39"/>
                </a:solidFill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40765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背景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endParaRPr lang="zh-CN" altLang="en-US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/01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4765772" cy="661279"/>
            <a:chOff x="328179" y="253468"/>
            <a:chExt cx="4765772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396216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pic>
        <p:nvPicPr>
          <p:cNvPr id="76" name="Graphic 75" descr="Social network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345" y="2718521"/>
            <a:ext cx="914400" cy="914400"/>
          </a:xfrm>
          <a:prstGeom prst="rect">
            <a:avLst/>
          </a:prstGeom>
        </p:spPr>
      </p:pic>
      <p:pic>
        <p:nvPicPr>
          <p:cNvPr id="78" name="Graphic 77" descr="Ethernet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345" y="3949663"/>
            <a:ext cx="914400" cy="9144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2774745" y="3958593"/>
            <a:ext cx="29260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4" name="Graphic 83" descr="Atom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45" y="1442093"/>
            <a:ext cx="914400" cy="914400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774745" y="1442093"/>
            <a:ext cx="42595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84"/>
          <p:cNvSpPr/>
          <p:nvPr/>
        </p:nvSpPr>
        <p:spPr>
          <a:xfrm>
            <a:off x="2774745" y="2718443"/>
            <a:ext cx="3611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r>
              <a:rPr 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130" y="2146852"/>
            <a:ext cx="598998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每个迭代都需要对旧功能进行APP回归测试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时间窗口限制</a:t>
            </a:r>
            <a:r>
              <a:rPr lang="zh-CN" altLang="en-US" dirty="0"/>
              <a:t>：UAT发布后两天内完成质量保证工作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测试流程：</a:t>
            </a:r>
            <a:r>
              <a:rPr lang="en-US" altLang="zh-CN" dirty="0"/>
              <a:t>xxx</a:t>
            </a:r>
            <a:r>
              <a:rPr lang="zh-CN" altLang="en-US" dirty="0"/>
              <a:t>图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endParaRPr 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" y="1993265"/>
            <a:ext cx="111988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测试时间不足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1</a:t>
            </a:r>
            <a:r>
              <a:rPr lang="zh-CN" altLang="en-US" dirty="0"/>
              <a:t>台设备 </a:t>
            </a:r>
            <a:r>
              <a:rPr lang="en-US" altLang="zh-CN" dirty="0"/>
              <a:t>&amp; 70</a:t>
            </a:r>
            <a:r>
              <a:rPr lang="zh-CN" altLang="en-US" dirty="0"/>
              <a:t>个测试用例 的时间花销：</a:t>
            </a:r>
            <a:r>
              <a:rPr lang="en-US" altLang="zh-CN" dirty="0"/>
              <a:t>2h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如：</a:t>
            </a:r>
            <a:r>
              <a:rPr lang="en-US" dirty="0"/>
              <a:t>参与回归测试的设备有2（虚拟机）+14（真机）台，需要花费的时间 2（虚拟机）+ 14/2（真机)= 9h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dirty="0">
                <a:sym typeface="+mn-ea"/>
              </a:rPr>
              <a:t>不稳定因素</a:t>
            </a:r>
            <a:r>
              <a:rPr lang="zh-CN" dirty="0">
                <a:sym typeface="+mn-ea"/>
              </a:rPr>
              <a:t>导致需要重新测试：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人工操作的失误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网络问题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服务端问题等</a:t>
            </a:r>
            <a:endParaRPr lang="en-US" altLang="en-US" b="1" dirty="0">
              <a:latin typeface=".萍方-简" panose="020B0100000000000000" charset="-122"/>
              <a:ea typeface=".萍方-简" panose="020B0100000000000000" charset="-122"/>
              <a:sym typeface="+mn-ea"/>
            </a:endParaRPr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人工操作参与度高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需要人工参与的流程：</a:t>
            </a:r>
            <a:r>
              <a:rPr lang="en-US" altLang="zh-CN" dirty="0"/>
              <a:t>xxx</a:t>
            </a:r>
            <a:endParaRPr lang="en-US" altLang="zh-CN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缺少测试报告的管理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allure </a:t>
            </a: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UI </a:t>
            </a:r>
            <a:r>
              <a:rPr lang="zh-CN" altLang="en-US" dirty="0"/>
              <a:t>测试报告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不支持并行测试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case</a:t>
            </a:r>
            <a:r>
              <a:rPr lang="zh-CN" altLang="en-US" dirty="0"/>
              <a:t>之间没有数据隔离，会互相干扰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 dirty="0"/>
              <a:t>没有监控和警告</a:t>
            </a:r>
            <a:endParaRPr lang="zh-CN" altLang="en-US" b="1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测试过程没有进度通知和警告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搭建自动化测试平台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搭建测试报告管理站点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</a:t>
            </a:r>
            <a:r>
              <a:rPr lang="en-US" altLang="zh-CN" dirty="0"/>
              <a:t>test-agent</a:t>
            </a:r>
            <a:r>
              <a:rPr lang="zh-CN" altLang="en-US" dirty="0"/>
              <a:t>服务，用来</a:t>
            </a:r>
            <a:r>
              <a:rPr lang="zh-CN" altLang="en-US" dirty="0">
                <a:sym typeface="+mn-ea"/>
              </a:rPr>
              <a:t>代理第三方服务 </a:t>
            </a:r>
            <a:r>
              <a:rPr lang="en-US" altLang="zh-CN" dirty="0"/>
              <a:t>&amp; </a:t>
            </a:r>
            <a:r>
              <a:rPr lang="zh-CN" altLang="en-US" dirty="0"/>
              <a:t>创建测试数据达到数据隔离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功能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特性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TEXT TEXT TEXT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/02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869026"/>
            <a:chOff x="532" y="1768"/>
            <a:chExt cx="18376" cy="7668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解析测试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  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708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创建测试计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34" y="5282"/>
                <a:ext cx="15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329" y="5283"/>
                <a:ext cx="15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发现测试设备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管理测试执行器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1475"/>
              <a:chOff x="830" y="6484"/>
              <a:chExt cx="2323" cy="1475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en-US" altLang="zh-CN" sz="1000" dirty="0">
                    <a:sym typeface="+mn-ea"/>
                  </a:rPr>
                  <a:t>匹配了测试对象app和测试脚本就可以在测试平台上创建测试计划和执行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2194"/>
              <a:chOff x="814" y="6484"/>
              <a:chExt cx="2251" cy="219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2362"/>
              <a:chOff x="650" y="6484"/>
              <a:chExt cx="2700" cy="2362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292"/>
              <a:chOff x="740" y="6484"/>
              <a:chExt cx="2369" cy="3292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306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681"/>
              <a:chOff x="740" y="6484"/>
              <a:chExt cx="2369" cy="168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1903"/>
              <a:chOff x="628" y="6484"/>
              <a:chExt cx="2668" cy="1903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测试设备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39" y="7080"/>
                <a:ext cx="232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d695eabe-e7e0-4a7a-aefc-ee082644e9e4"/>
</p:tagLst>
</file>

<file path=ppt/tags/tag10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1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2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1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4.xml><?xml version="1.0" encoding="utf-8"?>
<p:tagLst xmlns:p="http://schemas.openxmlformats.org/presentationml/2006/main">
  <p:tag name="TIMING" val="|0.2|0.2|0.2|0.2|0.3|0.2"/>
</p:tagLst>
</file>

<file path=ppt/tags/tag15.xml><?xml version="1.0" encoding="utf-8"?>
<p:tagLst xmlns:p="http://schemas.openxmlformats.org/presentationml/2006/main">
  <p:tag name="TIMING" val="|0.2|0.2|0.2|0.2|0.3|0.2"/>
</p:tagLst>
</file>

<file path=ppt/tags/tag16.xml><?xml version="1.0" encoding="utf-8"?>
<p:tagLst xmlns:p="http://schemas.openxmlformats.org/presentationml/2006/main">
  <p:tag name="TIMING" val="|0.2|0.2|0.2|0.2|0.3|0.2"/>
</p:tagLst>
</file>

<file path=ppt/tags/tag17.xml><?xml version="1.0" encoding="utf-8"?>
<p:tagLst xmlns:p="http://schemas.openxmlformats.org/presentationml/2006/main">
  <p:tag name="TIMING" val="|0.2|0.2|0.2|0.2|0.3|0.2"/>
</p:tagLst>
</file>

<file path=ppt/tags/tag18.xml><?xml version="1.0" encoding="utf-8"?>
<p:tagLst xmlns:p="http://schemas.openxmlformats.org/presentationml/2006/main">
  <p:tag name="TIMING" val="|0.2|0.2|0.2|0.2|0.3|0.2"/>
</p:tagLst>
</file>

<file path=ppt/tags/tag19.xml><?xml version="1.0" encoding="utf-8"?>
<p:tagLst xmlns:p="http://schemas.openxmlformats.org/presentationml/2006/main">
  <p:tag name="TIMING" val="|0.2|0.2|0.2|0.2|0.3|0.2"/>
</p:tagLst>
</file>

<file path=ppt/tags/tag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0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2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4.xml><?xml version="1.0" encoding="utf-8"?>
<p:tagLst xmlns:p="http://schemas.openxmlformats.org/presentationml/2006/main">
  <p:tag name="ISLIDE.DIAGRAM" val="eaae9aac-3b96-4263-814d-e1da316c16fd"/>
</p:tagLst>
</file>

<file path=ppt/tags/tag25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6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7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8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9.xml><?xml version="1.0" encoding="utf-8"?>
<p:tagLst xmlns:p="http://schemas.openxmlformats.org/presentationml/2006/main">
  <p:tag name="ISLIDE.DIAGRAM" val="6b724148-1469-474b-af26-c2bcadae53f8"/>
</p:tagLst>
</file>

<file path=ppt/tags/tag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0.xml><?xml version="1.0" encoding="utf-8"?>
<p:tagLst xmlns:p="http://schemas.openxmlformats.org/presentationml/2006/main">
  <p:tag name="ISLIDE.DIAGRAM" val="89d3f7f9-396d-464c-bc52-1a38af648109"/>
</p:tagLst>
</file>

<file path=ppt/tags/tag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6.xml><?xml version="1.0" encoding="utf-8"?>
<p:tagLst xmlns:p="http://schemas.openxmlformats.org/presentationml/2006/main">
  <p:tag name="TIMING" val="|0.2|0.2|0.2|0.2|0.3|0.2"/>
</p:tagLst>
</file>

<file path=ppt/tags/tag7.xml><?xml version="1.0" encoding="utf-8"?>
<p:tagLst xmlns:p="http://schemas.openxmlformats.org/presentationml/2006/main">
  <p:tag name="TIMING" val="|0.2|0.2|0.2|0.2|0.3|0.2"/>
</p:tagLst>
</file>

<file path=ppt/tags/tag8.xml><?xml version="1.0" encoding="utf-8"?>
<p:tagLst xmlns:p="http://schemas.openxmlformats.org/presentationml/2006/main">
  <p:tag name="TIMING" val="|0.2|0.2|0.2|0.2|0.3|0.2"/>
</p:tagLst>
</file>

<file path=ppt/tags/tag9.xml><?xml version="1.0" encoding="utf-8"?>
<p:tagLst xmlns:p="http://schemas.openxmlformats.org/presentationml/2006/main">
  <p:tag name="TIMING" val="|0.2|0.2|0.2|0.2|0.3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accent2"/>
            </a:gs>
            <a:gs pos="100000">
              <a:srgbClr val="DD592E"/>
            </a:gs>
          </a:gsLst>
          <a:lin ang="3600000" scaled="0"/>
        </a:gradFill>
        <a:ln w="25400"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lang="zh-CN" altLang="en-US" b="1">
            <a:latin typeface=".萍方-简" panose="020B0100000000000000" charset="-122"/>
            <a:ea typeface=".萍方-简" panose="020B01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2255</Words>
  <Application>WPS Presentation</Application>
  <PresentationFormat>宽屏</PresentationFormat>
  <Paragraphs>312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SimSun</vt:lpstr>
      <vt:lpstr>Wingdings</vt:lpstr>
      <vt:lpstr>.萍方-简</vt:lpstr>
      <vt:lpstr>冬青黑体简体中文</vt:lpstr>
      <vt:lpstr>Calibri</vt:lpstr>
      <vt:lpstr>Arial Rounded MT Bold</vt:lpstr>
      <vt:lpstr>思源黑体</vt:lpstr>
      <vt:lpstr>苹方-简</vt:lpstr>
      <vt:lpstr>Wingdings</vt:lpstr>
      <vt:lpstr>Helvetica Neue</vt:lpstr>
      <vt:lpstr>微软雅黑</vt:lpstr>
      <vt:lpstr>汉仪旗黑</vt:lpstr>
      <vt:lpstr>Arial Unicode MS</vt:lpstr>
      <vt:lpstr>SimSun</vt:lpstr>
      <vt:lpstr>宋体-简</vt:lpstr>
      <vt:lpstr>Calibri</vt:lpstr>
      <vt:lpstr>微软雅黑</vt:lpstr>
      <vt:lpstr>Apple Color Emoji</vt:lpstr>
      <vt:lpstr>Office 主题</vt:lpstr>
      <vt:lpstr>PowerPoint 演示文稿</vt:lpstr>
      <vt:lpstr>PowerPoint 演示文稿</vt:lpstr>
      <vt:lpstr>平台介绍</vt:lpstr>
      <vt:lpstr>PowerPoint 演示文稿</vt:lpstr>
      <vt:lpstr>PowerPoint 演示文稿</vt:lpstr>
      <vt:lpstr>PowerPoint 演示文稿</vt:lpstr>
      <vt:lpstr>PowerPoint 演示文稿</vt:lpstr>
      <vt:lpstr>平台进度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存在问题</vt:lpstr>
      <vt:lpstr>PowerPoint 演示文稿</vt:lpstr>
      <vt:lpstr>未来规划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chancetop</dc:creator>
  <cp:lastModifiedBy>yannilan</cp:lastModifiedBy>
  <cp:revision>122</cp:revision>
  <dcterms:created xsi:type="dcterms:W3CDTF">2023-10-09T13:26:54Z</dcterms:created>
  <dcterms:modified xsi:type="dcterms:W3CDTF">2023-10-09T13:26:54Z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B895772237134C89BB591B230F60969C</vt:lpwstr>
  </property>
  <property fmtid="{D5CDD505-2E9C-101B-9397-08002B2CF9AE}" pid="3" name="KSOProductBuildVer">
    <vt:lpwstr>1033-3.2.0.6442</vt:lpwstr>
  </property>
</Properties>
</file>